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60" r:id="rId5"/>
    <p:sldId id="284" r:id="rId6"/>
    <p:sldId id="274" r:id="rId7"/>
    <p:sldId id="328" r:id="rId8"/>
    <p:sldId id="306" r:id="rId9"/>
    <p:sldId id="332" r:id="rId10"/>
    <p:sldId id="334" r:id="rId11"/>
    <p:sldId id="341" r:id="rId12"/>
    <p:sldId id="342" r:id="rId13"/>
    <p:sldId id="343" r:id="rId14"/>
    <p:sldId id="335" r:id="rId15"/>
    <p:sldId id="344" r:id="rId16"/>
    <p:sldId id="345" r:id="rId17"/>
    <p:sldId id="34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70F66-CAA2-4470-BA36-A4F10FDF53C9}">
          <p14:sldIdLst>
            <p14:sldId id="260"/>
            <p14:sldId id="284"/>
            <p14:sldId id="274"/>
            <p14:sldId id="328"/>
          </p14:sldIdLst>
        </p14:section>
        <p14:section name="Untitled Section" id="{06FD2ABA-6D55-480C-AE0A-3889CF3EF943}">
          <p14:sldIdLst>
            <p14:sldId id="306"/>
            <p14:sldId id="332"/>
            <p14:sldId id="334"/>
            <p14:sldId id="341"/>
            <p14:sldId id="342"/>
            <p14:sldId id="343"/>
            <p14:sldId id="335"/>
            <p14:sldId id="344"/>
            <p14:sldId id="345"/>
            <p14:sldId id="3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B39"/>
    <a:srgbClr val="913533"/>
    <a:srgbClr val="D96709"/>
    <a:srgbClr val="3FA5C1"/>
    <a:srgbClr val="5A4573"/>
    <a:srgbClr val="33889F"/>
    <a:srgbClr val="FFCDDE"/>
    <a:srgbClr val="660033"/>
    <a:srgbClr val="83ADD7"/>
    <a:srgbClr val="629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7B891-D7E0-15DA-1971-7AA992C2E18E}" v="1" dt="2025-02-06T03:14:14.044"/>
    <p1510:client id="{629BD1DE-FF11-8C22-7740-5987484CAA23}" v="1097" dt="2025-02-05T17:47:32.259"/>
    <p1510:client id="{6B389B46-3F70-CD07-2A6C-509C3E38E843}" v="48" dt="2025-02-06T03:06:23.633"/>
    <p1510:client id="{989E276C-0A86-EC8A-1486-1A6A2AB5B007}" v="18" dt="2025-02-06T03:11:35.331"/>
    <p1510:client id="{B24DE097-6CA3-859F-19E7-513E5965E639}" v="600" dt="2025-02-05T17:21:31.739"/>
    <p1510:client id="{C196FC93-B450-CB43-739D-45A227AB7EA4}" v="154" dt="2025-02-06T03:15:44.641"/>
    <p1510:client id="{CAED1A20-E927-3AED-75B2-CDA03E19EDCC}" v="678" dt="2025-02-06T21:23:39.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C3BC1A-73DF-4CC4-9B26-DF8A06189DFE}"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C3B94AC9-44CA-4570-8450-2D186D51BE68}">
      <dgm:prSet/>
      <dgm:spPr/>
      <dgm:t>
        <a:bodyPr/>
        <a:lstStyle/>
        <a:p>
          <a:r>
            <a:rPr lang="en-US"/>
            <a:t>College &amp; Career Ready</a:t>
          </a:r>
        </a:p>
      </dgm:t>
    </dgm:pt>
    <dgm:pt modelId="{85407BC9-826D-46FE-8571-A7BCCCBFD86F}" type="parTrans" cxnId="{5433B1E7-9C69-45F7-85B9-D33B2A5B838D}">
      <dgm:prSet/>
      <dgm:spPr/>
      <dgm:t>
        <a:bodyPr/>
        <a:lstStyle/>
        <a:p>
          <a:endParaRPr lang="en-US"/>
        </a:p>
      </dgm:t>
    </dgm:pt>
    <dgm:pt modelId="{DB5AF442-74FB-4F91-A122-8155844B3874}" type="sibTrans" cxnId="{5433B1E7-9C69-45F7-85B9-D33B2A5B838D}">
      <dgm:prSet/>
      <dgm:spPr/>
      <dgm:t>
        <a:bodyPr/>
        <a:lstStyle/>
        <a:p>
          <a:endParaRPr lang="en-US"/>
        </a:p>
      </dgm:t>
    </dgm:pt>
    <dgm:pt modelId="{89C80592-2F17-4516-8CD1-5323F7EB6177}">
      <dgm:prSet/>
      <dgm:spPr/>
      <dgm:t>
        <a:bodyPr/>
        <a:lstStyle/>
        <a:p>
          <a:r>
            <a:rPr lang="en-US"/>
            <a:t>Change Agent</a:t>
          </a:r>
        </a:p>
      </dgm:t>
    </dgm:pt>
    <dgm:pt modelId="{3173DCBE-68CB-4129-B60A-77F40A2074EA}" type="parTrans" cxnId="{C474A18B-E6EF-4DA4-8D34-F88D928C31F8}">
      <dgm:prSet/>
      <dgm:spPr/>
      <dgm:t>
        <a:bodyPr/>
        <a:lstStyle/>
        <a:p>
          <a:endParaRPr lang="en-US"/>
        </a:p>
      </dgm:t>
    </dgm:pt>
    <dgm:pt modelId="{82CC45CC-67E3-49FC-83CE-D1FDF8A713AE}" type="sibTrans" cxnId="{C474A18B-E6EF-4DA4-8D34-F88D928C31F8}">
      <dgm:prSet/>
      <dgm:spPr/>
      <dgm:t>
        <a:bodyPr/>
        <a:lstStyle/>
        <a:p>
          <a:endParaRPr lang="en-US"/>
        </a:p>
      </dgm:t>
    </dgm:pt>
    <dgm:pt modelId="{2C276A62-685E-4D60-840A-7851CFAFA599}">
      <dgm:prSet/>
      <dgm:spPr/>
      <dgm:t>
        <a:bodyPr/>
        <a:lstStyle/>
        <a:p>
          <a:r>
            <a:rPr lang="en-US"/>
            <a:t>Communicator</a:t>
          </a:r>
        </a:p>
      </dgm:t>
    </dgm:pt>
    <dgm:pt modelId="{4B78BFF2-D6A1-4BAA-BAFC-E8B6F593740A}" type="parTrans" cxnId="{5AD2AB51-8DBB-4C25-8E44-6EC4C02F33EA}">
      <dgm:prSet/>
      <dgm:spPr/>
      <dgm:t>
        <a:bodyPr/>
        <a:lstStyle/>
        <a:p>
          <a:endParaRPr lang="en-US"/>
        </a:p>
      </dgm:t>
    </dgm:pt>
    <dgm:pt modelId="{88C299C2-46D1-4F1F-8DE5-669854621584}" type="sibTrans" cxnId="{5AD2AB51-8DBB-4C25-8E44-6EC4C02F33EA}">
      <dgm:prSet/>
      <dgm:spPr/>
      <dgm:t>
        <a:bodyPr/>
        <a:lstStyle/>
        <a:p>
          <a:endParaRPr lang="en-US"/>
        </a:p>
      </dgm:t>
    </dgm:pt>
    <dgm:pt modelId="{CF64E181-673A-4084-AE36-3BC0FDFE5B52}">
      <dgm:prSet/>
      <dgm:spPr/>
      <dgm:t>
        <a:bodyPr/>
        <a:lstStyle/>
        <a:p>
          <a:r>
            <a:rPr lang="en-US"/>
            <a:t>Competent</a:t>
          </a:r>
        </a:p>
      </dgm:t>
    </dgm:pt>
    <dgm:pt modelId="{BEE3407E-81B9-4CD1-BBE4-A889B971F7F1}" type="parTrans" cxnId="{E27F1200-E0C5-4E7E-91BC-63D5519D2D2D}">
      <dgm:prSet/>
      <dgm:spPr/>
      <dgm:t>
        <a:bodyPr/>
        <a:lstStyle/>
        <a:p>
          <a:endParaRPr lang="en-US"/>
        </a:p>
      </dgm:t>
    </dgm:pt>
    <dgm:pt modelId="{7EA318E7-0DB0-4D21-8D31-55E0AB3DC35B}" type="sibTrans" cxnId="{E27F1200-E0C5-4E7E-91BC-63D5519D2D2D}">
      <dgm:prSet/>
      <dgm:spPr/>
      <dgm:t>
        <a:bodyPr/>
        <a:lstStyle/>
        <a:p>
          <a:endParaRPr lang="en-US"/>
        </a:p>
      </dgm:t>
    </dgm:pt>
    <dgm:pt modelId="{FF714741-5697-4CD5-A5D6-8C621C66B437}">
      <dgm:prSet/>
      <dgm:spPr/>
      <dgm:t>
        <a:bodyPr/>
        <a:lstStyle/>
        <a:p>
          <a:r>
            <a:rPr lang="en-US"/>
            <a:t>Culturally Aware</a:t>
          </a:r>
        </a:p>
      </dgm:t>
    </dgm:pt>
    <dgm:pt modelId="{B2051438-CBEB-45C4-8ACA-B1BBDE72E790}" type="parTrans" cxnId="{591AEC7F-06E6-4E33-8B71-941562009B98}">
      <dgm:prSet/>
      <dgm:spPr/>
      <dgm:t>
        <a:bodyPr/>
        <a:lstStyle/>
        <a:p>
          <a:endParaRPr lang="en-US"/>
        </a:p>
      </dgm:t>
    </dgm:pt>
    <dgm:pt modelId="{71023B26-03BE-46BE-A24E-F8C3368C424F}" type="sibTrans" cxnId="{591AEC7F-06E6-4E33-8B71-941562009B98}">
      <dgm:prSet/>
      <dgm:spPr/>
      <dgm:t>
        <a:bodyPr/>
        <a:lstStyle/>
        <a:p>
          <a:endParaRPr lang="en-US"/>
        </a:p>
      </dgm:t>
    </dgm:pt>
    <dgm:pt modelId="{DDA2D46E-D269-4901-BAD8-E6100B053DB3}">
      <dgm:prSet/>
      <dgm:spPr/>
      <dgm:t>
        <a:bodyPr/>
        <a:lstStyle/>
        <a:p>
          <a:r>
            <a:rPr lang="en-US"/>
            <a:t>Collaborator</a:t>
          </a:r>
        </a:p>
      </dgm:t>
    </dgm:pt>
    <dgm:pt modelId="{E8A56034-6EEA-483B-B7D1-48237C0281E6}" type="parTrans" cxnId="{86591BE2-4DB3-4342-A460-83500B10ECD4}">
      <dgm:prSet/>
      <dgm:spPr/>
      <dgm:t>
        <a:bodyPr/>
        <a:lstStyle/>
        <a:p>
          <a:endParaRPr lang="en-US"/>
        </a:p>
      </dgm:t>
    </dgm:pt>
    <dgm:pt modelId="{4F5D9A3F-58A2-48D7-8EA2-1D0748B83A8A}" type="sibTrans" cxnId="{86591BE2-4DB3-4342-A460-83500B10ECD4}">
      <dgm:prSet/>
      <dgm:spPr/>
      <dgm:t>
        <a:bodyPr/>
        <a:lstStyle/>
        <a:p>
          <a:endParaRPr lang="en-US"/>
        </a:p>
      </dgm:t>
    </dgm:pt>
    <dgm:pt modelId="{E8B0666E-49BF-408B-BA06-B4ED26F4BBED}">
      <dgm:prSet/>
      <dgm:spPr/>
      <dgm:t>
        <a:bodyPr/>
        <a:lstStyle/>
        <a:p>
          <a:r>
            <a:rPr lang="en-US"/>
            <a:t>Critical Thinker</a:t>
          </a:r>
        </a:p>
      </dgm:t>
    </dgm:pt>
    <dgm:pt modelId="{D76E31AD-59B2-4904-9BED-A0BBFB32C415}" type="sibTrans" cxnId="{68670402-E6B7-4390-857C-A7362C56FD84}">
      <dgm:prSet/>
      <dgm:spPr/>
      <dgm:t>
        <a:bodyPr/>
        <a:lstStyle/>
        <a:p>
          <a:endParaRPr lang="en-US"/>
        </a:p>
      </dgm:t>
    </dgm:pt>
    <dgm:pt modelId="{FCD30933-EDDA-445D-83CC-1CACFD9DD13F}" type="parTrans" cxnId="{68670402-E6B7-4390-857C-A7362C56FD84}">
      <dgm:prSet/>
      <dgm:spPr/>
      <dgm:t>
        <a:bodyPr/>
        <a:lstStyle/>
        <a:p>
          <a:endParaRPr lang="en-US"/>
        </a:p>
      </dgm:t>
    </dgm:pt>
    <dgm:pt modelId="{AD405C8E-C60B-409C-8919-7CE079901AE3}" type="pres">
      <dgm:prSet presAssocID="{A0C3BC1A-73DF-4CC4-9B26-DF8A06189DFE}" presName="Name0" presStyleCnt="0">
        <dgm:presLayoutVars>
          <dgm:dir/>
          <dgm:animLvl val="lvl"/>
          <dgm:resizeHandles val="exact"/>
        </dgm:presLayoutVars>
      </dgm:prSet>
      <dgm:spPr/>
    </dgm:pt>
    <dgm:pt modelId="{9F315625-6392-4BFB-B4AA-F06DACA86199}" type="pres">
      <dgm:prSet presAssocID="{C3B94AC9-44CA-4570-8450-2D186D51BE68}" presName="linNode" presStyleCnt="0"/>
      <dgm:spPr/>
    </dgm:pt>
    <dgm:pt modelId="{1940EA18-E9CA-4138-B0BE-DFF366BE234A}" type="pres">
      <dgm:prSet presAssocID="{C3B94AC9-44CA-4570-8450-2D186D51BE68}" presName="parentText" presStyleLbl="node1" presStyleIdx="0" presStyleCnt="7">
        <dgm:presLayoutVars>
          <dgm:chMax val="1"/>
          <dgm:bulletEnabled val="1"/>
        </dgm:presLayoutVars>
      </dgm:prSet>
      <dgm:spPr/>
    </dgm:pt>
    <dgm:pt modelId="{9AFDE66B-BBEF-4EB3-A0A4-630B880AD870}" type="pres">
      <dgm:prSet presAssocID="{DB5AF442-74FB-4F91-A122-8155844B3874}" presName="sp" presStyleCnt="0"/>
      <dgm:spPr/>
    </dgm:pt>
    <dgm:pt modelId="{A723B03B-40E1-4194-BB27-6804F271CD10}" type="pres">
      <dgm:prSet presAssocID="{89C80592-2F17-4516-8CD1-5323F7EB6177}" presName="linNode" presStyleCnt="0"/>
      <dgm:spPr/>
    </dgm:pt>
    <dgm:pt modelId="{BE4E87E6-6436-4394-8F63-28F7C7E1577C}" type="pres">
      <dgm:prSet presAssocID="{89C80592-2F17-4516-8CD1-5323F7EB6177}" presName="parentText" presStyleLbl="node1" presStyleIdx="1" presStyleCnt="7">
        <dgm:presLayoutVars>
          <dgm:chMax val="1"/>
          <dgm:bulletEnabled val="1"/>
        </dgm:presLayoutVars>
      </dgm:prSet>
      <dgm:spPr/>
    </dgm:pt>
    <dgm:pt modelId="{37C46EBC-1476-43D0-BBF8-674C95271219}" type="pres">
      <dgm:prSet presAssocID="{82CC45CC-67E3-49FC-83CE-D1FDF8A713AE}" presName="sp" presStyleCnt="0"/>
      <dgm:spPr/>
    </dgm:pt>
    <dgm:pt modelId="{77E9D96B-85EC-453F-A22B-3C53CC1A1D0D}" type="pres">
      <dgm:prSet presAssocID="{E8B0666E-49BF-408B-BA06-B4ED26F4BBED}" presName="linNode" presStyleCnt="0"/>
      <dgm:spPr/>
    </dgm:pt>
    <dgm:pt modelId="{4FF62F64-ECBD-4BA9-84A1-5DC6BE75D537}" type="pres">
      <dgm:prSet presAssocID="{E8B0666E-49BF-408B-BA06-B4ED26F4BBED}" presName="parentText" presStyleLbl="node1" presStyleIdx="2" presStyleCnt="7">
        <dgm:presLayoutVars>
          <dgm:chMax val="1"/>
          <dgm:bulletEnabled val="1"/>
        </dgm:presLayoutVars>
      </dgm:prSet>
      <dgm:spPr/>
    </dgm:pt>
    <dgm:pt modelId="{60B07299-7356-4DC8-9259-88ECAA3A53AE}" type="pres">
      <dgm:prSet presAssocID="{D76E31AD-59B2-4904-9BED-A0BBFB32C415}" presName="sp" presStyleCnt="0"/>
      <dgm:spPr/>
    </dgm:pt>
    <dgm:pt modelId="{C2EA0DB9-593B-4E26-B7E8-4F438500542E}" type="pres">
      <dgm:prSet presAssocID="{2C276A62-685E-4D60-840A-7851CFAFA599}" presName="linNode" presStyleCnt="0"/>
      <dgm:spPr/>
    </dgm:pt>
    <dgm:pt modelId="{60404226-5687-4698-A193-B93DCDF31BE2}" type="pres">
      <dgm:prSet presAssocID="{2C276A62-685E-4D60-840A-7851CFAFA599}" presName="parentText" presStyleLbl="node1" presStyleIdx="3" presStyleCnt="7">
        <dgm:presLayoutVars>
          <dgm:chMax val="1"/>
          <dgm:bulletEnabled val="1"/>
        </dgm:presLayoutVars>
      </dgm:prSet>
      <dgm:spPr/>
    </dgm:pt>
    <dgm:pt modelId="{9AF18FAB-6E4F-4FEA-9863-02293259182B}" type="pres">
      <dgm:prSet presAssocID="{88C299C2-46D1-4F1F-8DE5-669854621584}" presName="sp" presStyleCnt="0"/>
      <dgm:spPr/>
    </dgm:pt>
    <dgm:pt modelId="{E195F0F8-D427-4ED0-9E27-4A9DF5C7638F}" type="pres">
      <dgm:prSet presAssocID="{CF64E181-673A-4084-AE36-3BC0FDFE5B52}" presName="linNode" presStyleCnt="0"/>
      <dgm:spPr/>
    </dgm:pt>
    <dgm:pt modelId="{DBC7C270-B881-4B15-BEA3-A8C13764A082}" type="pres">
      <dgm:prSet presAssocID="{CF64E181-673A-4084-AE36-3BC0FDFE5B52}" presName="parentText" presStyleLbl="node1" presStyleIdx="4" presStyleCnt="7">
        <dgm:presLayoutVars>
          <dgm:chMax val="1"/>
          <dgm:bulletEnabled val="1"/>
        </dgm:presLayoutVars>
      </dgm:prSet>
      <dgm:spPr/>
    </dgm:pt>
    <dgm:pt modelId="{3DF33285-2470-4CAC-8A67-3598536CB87B}" type="pres">
      <dgm:prSet presAssocID="{7EA318E7-0DB0-4D21-8D31-55E0AB3DC35B}" presName="sp" presStyleCnt="0"/>
      <dgm:spPr/>
    </dgm:pt>
    <dgm:pt modelId="{9680E00E-B17C-4345-AB30-3CB92D683211}" type="pres">
      <dgm:prSet presAssocID="{FF714741-5697-4CD5-A5D6-8C621C66B437}" presName="linNode" presStyleCnt="0"/>
      <dgm:spPr/>
    </dgm:pt>
    <dgm:pt modelId="{462850F0-5143-4F73-96ED-CF72751D6F7F}" type="pres">
      <dgm:prSet presAssocID="{FF714741-5697-4CD5-A5D6-8C621C66B437}" presName="parentText" presStyleLbl="node1" presStyleIdx="5" presStyleCnt="7">
        <dgm:presLayoutVars>
          <dgm:chMax val="1"/>
          <dgm:bulletEnabled val="1"/>
        </dgm:presLayoutVars>
      </dgm:prSet>
      <dgm:spPr/>
    </dgm:pt>
    <dgm:pt modelId="{E5331F29-0FE7-40EE-BE7A-419DF79CA587}" type="pres">
      <dgm:prSet presAssocID="{71023B26-03BE-46BE-A24E-F8C3368C424F}" presName="sp" presStyleCnt="0"/>
      <dgm:spPr/>
    </dgm:pt>
    <dgm:pt modelId="{F14F3086-DA52-436F-A38C-2AD0F0A1FFF8}" type="pres">
      <dgm:prSet presAssocID="{DDA2D46E-D269-4901-BAD8-E6100B053DB3}" presName="linNode" presStyleCnt="0"/>
      <dgm:spPr/>
    </dgm:pt>
    <dgm:pt modelId="{A388FC21-FF72-4ACA-B549-4E40EA70013D}" type="pres">
      <dgm:prSet presAssocID="{DDA2D46E-D269-4901-BAD8-E6100B053DB3}" presName="parentText" presStyleLbl="node1" presStyleIdx="6" presStyleCnt="7">
        <dgm:presLayoutVars>
          <dgm:chMax val="1"/>
          <dgm:bulletEnabled val="1"/>
        </dgm:presLayoutVars>
      </dgm:prSet>
      <dgm:spPr/>
    </dgm:pt>
  </dgm:ptLst>
  <dgm:cxnLst>
    <dgm:cxn modelId="{E27F1200-E0C5-4E7E-91BC-63D5519D2D2D}" srcId="{A0C3BC1A-73DF-4CC4-9B26-DF8A06189DFE}" destId="{CF64E181-673A-4084-AE36-3BC0FDFE5B52}" srcOrd="4" destOrd="0" parTransId="{BEE3407E-81B9-4CD1-BBE4-A889B971F7F1}" sibTransId="{7EA318E7-0DB0-4D21-8D31-55E0AB3DC35B}"/>
    <dgm:cxn modelId="{68670402-E6B7-4390-857C-A7362C56FD84}" srcId="{A0C3BC1A-73DF-4CC4-9B26-DF8A06189DFE}" destId="{E8B0666E-49BF-408B-BA06-B4ED26F4BBED}" srcOrd="2" destOrd="0" parTransId="{FCD30933-EDDA-445D-83CC-1CACFD9DD13F}" sibTransId="{D76E31AD-59B2-4904-9BED-A0BBFB32C415}"/>
    <dgm:cxn modelId="{6479C52F-EC33-4D46-ACCD-7626C9E6C5ED}" type="presOf" srcId="{CF64E181-673A-4084-AE36-3BC0FDFE5B52}" destId="{DBC7C270-B881-4B15-BEA3-A8C13764A082}" srcOrd="0" destOrd="0" presId="urn:microsoft.com/office/officeart/2005/8/layout/vList5"/>
    <dgm:cxn modelId="{5AD2AB51-8DBB-4C25-8E44-6EC4C02F33EA}" srcId="{A0C3BC1A-73DF-4CC4-9B26-DF8A06189DFE}" destId="{2C276A62-685E-4D60-840A-7851CFAFA599}" srcOrd="3" destOrd="0" parTransId="{4B78BFF2-D6A1-4BAA-BAFC-E8B6F593740A}" sibTransId="{88C299C2-46D1-4F1F-8DE5-669854621584}"/>
    <dgm:cxn modelId="{6BBC8E73-FE7C-4764-9F1E-491A64B85435}" type="presOf" srcId="{E8B0666E-49BF-408B-BA06-B4ED26F4BBED}" destId="{4FF62F64-ECBD-4BA9-84A1-5DC6BE75D537}" srcOrd="0" destOrd="0" presId="urn:microsoft.com/office/officeart/2005/8/layout/vList5"/>
    <dgm:cxn modelId="{591AEC7F-06E6-4E33-8B71-941562009B98}" srcId="{A0C3BC1A-73DF-4CC4-9B26-DF8A06189DFE}" destId="{FF714741-5697-4CD5-A5D6-8C621C66B437}" srcOrd="5" destOrd="0" parTransId="{B2051438-CBEB-45C4-8ACA-B1BBDE72E790}" sibTransId="{71023B26-03BE-46BE-A24E-F8C3368C424F}"/>
    <dgm:cxn modelId="{C474A18B-E6EF-4DA4-8D34-F88D928C31F8}" srcId="{A0C3BC1A-73DF-4CC4-9B26-DF8A06189DFE}" destId="{89C80592-2F17-4516-8CD1-5323F7EB6177}" srcOrd="1" destOrd="0" parTransId="{3173DCBE-68CB-4129-B60A-77F40A2074EA}" sibTransId="{82CC45CC-67E3-49FC-83CE-D1FDF8A713AE}"/>
    <dgm:cxn modelId="{C72324A4-6D2D-4118-8E91-6E03AD951893}" type="presOf" srcId="{A0C3BC1A-73DF-4CC4-9B26-DF8A06189DFE}" destId="{AD405C8E-C60B-409C-8919-7CE079901AE3}" srcOrd="0" destOrd="0" presId="urn:microsoft.com/office/officeart/2005/8/layout/vList5"/>
    <dgm:cxn modelId="{1ACDE8A5-28E2-4B2A-A1B2-DA0E9EE7A67A}" type="presOf" srcId="{2C276A62-685E-4D60-840A-7851CFAFA599}" destId="{60404226-5687-4698-A193-B93DCDF31BE2}" srcOrd="0" destOrd="0" presId="urn:microsoft.com/office/officeart/2005/8/layout/vList5"/>
    <dgm:cxn modelId="{13D144BB-BA31-437B-B457-0E78FD404286}" type="presOf" srcId="{FF714741-5697-4CD5-A5D6-8C621C66B437}" destId="{462850F0-5143-4F73-96ED-CF72751D6F7F}" srcOrd="0" destOrd="0" presId="urn:microsoft.com/office/officeart/2005/8/layout/vList5"/>
    <dgm:cxn modelId="{5DCA52BF-68D2-402E-9F30-4890D655F307}" type="presOf" srcId="{C3B94AC9-44CA-4570-8450-2D186D51BE68}" destId="{1940EA18-E9CA-4138-B0BE-DFF366BE234A}" srcOrd="0" destOrd="0" presId="urn:microsoft.com/office/officeart/2005/8/layout/vList5"/>
    <dgm:cxn modelId="{86591BE2-4DB3-4342-A460-83500B10ECD4}" srcId="{A0C3BC1A-73DF-4CC4-9B26-DF8A06189DFE}" destId="{DDA2D46E-D269-4901-BAD8-E6100B053DB3}" srcOrd="6" destOrd="0" parTransId="{E8A56034-6EEA-483B-B7D1-48237C0281E6}" sibTransId="{4F5D9A3F-58A2-48D7-8EA2-1D0748B83A8A}"/>
    <dgm:cxn modelId="{5433B1E7-9C69-45F7-85B9-D33B2A5B838D}" srcId="{A0C3BC1A-73DF-4CC4-9B26-DF8A06189DFE}" destId="{C3B94AC9-44CA-4570-8450-2D186D51BE68}" srcOrd="0" destOrd="0" parTransId="{85407BC9-826D-46FE-8571-A7BCCCBFD86F}" sibTransId="{DB5AF442-74FB-4F91-A122-8155844B3874}"/>
    <dgm:cxn modelId="{3D6500E9-D806-4BEC-9630-C0DC397B139D}" type="presOf" srcId="{89C80592-2F17-4516-8CD1-5323F7EB6177}" destId="{BE4E87E6-6436-4394-8F63-28F7C7E1577C}" srcOrd="0" destOrd="0" presId="urn:microsoft.com/office/officeart/2005/8/layout/vList5"/>
    <dgm:cxn modelId="{F3E215FC-9555-429B-BA92-37BCD0E85A1F}" type="presOf" srcId="{DDA2D46E-D269-4901-BAD8-E6100B053DB3}" destId="{A388FC21-FF72-4ACA-B549-4E40EA70013D}" srcOrd="0" destOrd="0" presId="urn:microsoft.com/office/officeart/2005/8/layout/vList5"/>
    <dgm:cxn modelId="{60DF91E6-549F-4D96-A7A2-4BF5050714FA}" type="presParOf" srcId="{AD405C8E-C60B-409C-8919-7CE079901AE3}" destId="{9F315625-6392-4BFB-B4AA-F06DACA86199}" srcOrd="0" destOrd="0" presId="urn:microsoft.com/office/officeart/2005/8/layout/vList5"/>
    <dgm:cxn modelId="{869C7899-9D9C-4D55-A786-F573CD730FD8}" type="presParOf" srcId="{9F315625-6392-4BFB-B4AA-F06DACA86199}" destId="{1940EA18-E9CA-4138-B0BE-DFF366BE234A}" srcOrd="0" destOrd="0" presId="urn:microsoft.com/office/officeart/2005/8/layout/vList5"/>
    <dgm:cxn modelId="{8BCB5A0D-AA08-4F67-8B9F-9324F862F931}" type="presParOf" srcId="{AD405C8E-C60B-409C-8919-7CE079901AE3}" destId="{9AFDE66B-BBEF-4EB3-A0A4-630B880AD870}" srcOrd="1" destOrd="0" presId="urn:microsoft.com/office/officeart/2005/8/layout/vList5"/>
    <dgm:cxn modelId="{72BEDC61-21CE-4A8F-A376-053CF65AF1B5}" type="presParOf" srcId="{AD405C8E-C60B-409C-8919-7CE079901AE3}" destId="{A723B03B-40E1-4194-BB27-6804F271CD10}" srcOrd="2" destOrd="0" presId="urn:microsoft.com/office/officeart/2005/8/layout/vList5"/>
    <dgm:cxn modelId="{66955E91-658A-4454-8CD5-9C6C2C573F8F}" type="presParOf" srcId="{A723B03B-40E1-4194-BB27-6804F271CD10}" destId="{BE4E87E6-6436-4394-8F63-28F7C7E1577C}" srcOrd="0" destOrd="0" presId="urn:microsoft.com/office/officeart/2005/8/layout/vList5"/>
    <dgm:cxn modelId="{85560AAB-CF29-43AF-94E4-0F189DD81ADA}" type="presParOf" srcId="{AD405C8E-C60B-409C-8919-7CE079901AE3}" destId="{37C46EBC-1476-43D0-BBF8-674C95271219}" srcOrd="3" destOrd="0" presId="urn:microsoft.com/office/officeart/2005/8/layout/vList5"/>
    <dgm:cxn modelId="{4A273F62-D5E4-4F42-BE2C-4B5CAC0EEE28}" type="presParOf" srcId="{AD405C8E-C60B-409C-8919-7CE079901AE3}" destId="{77E9D96B-85EC-453F-A22B-3C53CC1A1D0D}" srcOrd="4" destOrd="0" presId="urn:microsoft.com/office/officeart/2005/8/layout/vList5"/>
    <dgm:cxn modelId="{1D75AD04-D408-4D25-B7F3-5A32834E3106}" type="presParOf" srcId="{77E9D96B-85EC-453F-A22B-3C53CC1A1D0D}" destId="{4FF62F64-ECBD-4BA9-84A1-5DC6BE75D537}" srcOrd="0" destOrd="0" presId="urn:microsoft.com/office/officeart/2005/8/layout/vList5"/>
    <dgm:cxn modelId="{59771D6F-A4DB-439E-B456-D2EA90E3F7AF}" type="presParOf" srcId="{AD405C8E-C60B-409C-8919-7CE079901AE3}" destId="{60B07299-7356-4DC8-9259-88ECAA3A53AE}" srcOrd="5" destOrd="0" presId="urn:microsoft.com/office/officeart/2005/8/layout/vList5"/>
    <dgm:cxn modelId="{A5BEA81E-EDDF-43FC-AA65-88B820847E79}" type="presParOf" srcId="{AD405C8E-C60B-409C-8919-7CE079901AE3}" destId="{C2EA0DB9-593B-4E26-B7E8-4F438500542E}" srcOrd="6" destOrd="0" presId="urn:microsoft.com/office/officeart/2005/8/layout/vList5"/>
    <dgm:cxn modelId="{9F02B71F-39DA-4AB3-AF6D-15C408BDE539}" type="presParOf" srcId="{C2EA0DB9-593B-4E26-B7E8-4F438500542E}" destId="{60404226-5687-4698-A193-B93DCDF31BE2}" srcOrd="0" destOrd="0" presId="urn:microsoft.com/office/officeart/2005/8/layout/vList5"/>
    <dgm:cxn modelId="{07B33CBE-266C-4F6F-9274-49D24F998C86}" type="presParOf" srcId="{AD405C8E-C60B-409C-8919-7CE079901AE3}" destId="{9AF18FAB-6E4F-4FEA-9863-02293259182B}" srcOrd="7" destOrd="0" presId="urn:microsoft.com/office/officeart/2005/8/layout/vList5"/>
    <dgm:cxn modelId="{B6F5F05D-B22B-4B7A-8E76-3A63AAA29544}" type="presParOf" srcId="{AD405C8E-C60B-409C-8919-7CE079901AE3}" destId="{E195F0F8-D427-4ED0-9E27-4A9DF5C7638F}" srcOrd="8" destOrd="0" presId="urn:microsoft.com/office/officeart/2005/8/layout/vList5"/>
    <dgm:cxn modelId="{F7356039-198B-42D0-AE9F-4A058EBF42B5}" type="presParOf" srcId="{E195F0F8-D427-4ED0-9E27-4A9DF5C7638F}" destId="{DBC7C270-B881-4B15-BEA3-A8C13764A082}" srcOrd="0" destOrd="0" presId="urn:microsoft.com/office/officeart/2005/8/layout/vList5"/>
    <dgm:cxn modelId="{33BA27D4-BAFF-43D1-9F24-0EDC0207792C}" type="presParOf" srcId="{AD405C8E-C60B-409C-8919-7CE079901AE3}" destId="{3DF33285-2470-4CAC-8A67-3598536CB87B}" srcOrd="9" destOrd="0" presId="urn:microsoft.com/office/officeart/2005/8/layout/vList5"/>
    <dgm:cxn modelId="{227839F9-115B-4522-9526-AA299E9B7BBC}" type="presParOf" srcId="{AD405C8E-C60B-409C-8919-7CE079901AE3}" destId="{9680E00E-B17C-4345-AB30-3CB92D683211}" srcOrd="10" destOrd="0" presId="urn:microsoft.com/office/officeart/2005/8/layout/vList5"/>
    <dgm:cxn modelId="{DEB1B046-5FD9-4452-92D8-84DEAA9726EF}" type="presParOf" srcId="{9680E00E-B17C-4345-AB30-3CB92D683211}" destId="{462850F0-5143-4F73-96ED-CF72751D6F7F}" srcOrd="0" destOrd="0" presId="urn:microsoft.com/office/officeart/2005/8/layout/vList5"/>
    <dgm:cxn modelId="{15992727-2AF8-419C-8C03-DFCB13505F9B}" type="presParOf" srcId="{AD405C8E-C60B-409C-8919-7CE079901AE3}" destId="{E5331F29-0FE7-40EE-BE7A-419DF79CA587}" srcOrd="11" destOrd="0" presId="urn:microsoft.com/office/officeart/2005/8/layout/vList5"/>
    <dgm:cxn modelId="{C21B2581-0DC7-4AB9-B906-B5E0D8F97C03}" type="presParOf" srcId="{AD405C8E-C60B-409C-8919-7CE079901AE3}" destId="{F14F3086-DA52-436F-A38C-2AD0F0A1FFF8}" srcOrd="12" destOrd="0" presId="urn:microsoft.com/office/officeart/2005/8/layout/vList5"/>
    <dgm:cxn modelId="{03B7BA74-8B65-4213-89BE-7E3945292E63}" type="presParOf" srcId="{F14F3086-DA52-436F-A38C-2AD0F0A1FFF8}" destId="{A388FC21-FF72-4ACA-B549-4E40EA70013D}"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0EA18-E9CA-4138-B0BE-DFF366BE234A}">
      <dsp:nvSpPr>
        <dsp:cNvPr id="0" name=""/>
        <dsp:cNvSpPr/>
      </dsp:nvSpPr>
      <dsp:spPr>
        <a:xfrm>
          <a:off x="3670900" y="431"/>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College &amp; Career Ready</a:t>
          </a:r>
        </a:p>
      </dsp:txBody>
      <dsp:txXfrm>
        <a:off x="3704700" y="34231"/>
        <a:ext cx="4062163" cy="624791"/>
      </dsp:txXfrm>
    </dsp:sp>
    <dsp:sp modelId="{BE4E87E6-6436-4394-8F63-28F7C7E1577C}">
      <dsp:nvSpPr>
        <dsp:cNvPr id="0" name=""/>
        <dsp:cNvSpPr/>
      </dsp:nvSpPr>
      <dsp:spPr>
        <a:xfrm>
          <a:off x="3670900" y="727443"/>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Change Agent</a:t>
          </a:r>
        </a:p>
      </dsp:txBody>
      <dsp:txXfrm>
        <a:off x="3704700" y="761243"/>
        <a:ext cx="4062163" cy="624791"/>
      </dsp:txXfrm>
    </dsp:sp>
    <dsp:sp modelId="{4FF62F64-ECBD-4BA9-84A1-5DC6BE75D537}">
      <dsp:nvSpPr>
        <dsp:cNvPr id="0" name=""/>
        <dsp:cNvSpPr/>
      </dsp:nvSpPr>
      <dsp:spPr>
        <a:xfrm>
          <a:off x="3670900" y="1454454"/>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Critical Thinker</a:t>
          </a:r>
        </a:p>
      </dsp:txBody>
      <dsp:txXfrm>
        <a:off x="3704700" y="1488254"/>
        <a:ext cx="4062163" cy="624791"/>
      </dsp:txXfrm>
    </dsp:sp>
    <dsp:sp modelId="{60404226-5687-4698-A193-B93DCDF31BE2}">
      <dsp:nvSpPr>
        <dsp:cNvPr id="0" name=""/>
        <dsp:cNvSpPr/>
      </dsp:nvSpPr>
      <dsp:spPr>
        <a:xfrm>
          <a:off x="3670900" y="2181466"/>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Communicator</a:t>
          </a:r>
        </a:p>
      </dsp:txBody>
      <dsp:txXfrm>
        <a:off x="3704700" y="2215266"/>
        <a:ext cx="4062163" cy="624791"/>
      </dsp:txXfrm>
    </dsp:sp>
    <dsp:sp modelId="{DBC7C270-B881-4B15-BEA3-A8C13764A082}">
      <dsp:nvSpPr>
        <dsp:cNvPr id="0" name=""/>
        <dsp:cNvSpPr/>
      </dsp:nvSpPr>
      <dsp:spPr>
        <a:xfrm>
          <a:off x="3670900" y="2908477"/>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Competent</a:t>
          </a:r>
        </a:p>
      </dsp:txBody>
      <dsp:txXfrm>
        <a:off x="3704700" y="2942277"/>
        <a:ext cx="4062163" cy="624791"/>
      </dsp:txXfrm>
    </dsp:sp>
    <dsp:sp modelId="{462850F0-5143-4F73-96ED-CF72751D6F7F}">
      <dsp:nvSpPr>
        <dsp:cNvPr id="0" name=""/>
        <dsp:cNvSpPr/>
      </dsp:nvSpPr>
      <dsp:spPr>
        <a:xfrm>
          <a:off x="3670900" y="3635488"/>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Culturally Aware</a:t>
          </a:r>
        </a:p>
      </dsp:txBody>
      <dsp:txXfrm>
        <a:off x="3704700" y="3669288"/>
        <a:ext cx="4062163" cy="624791"/>
      </dsp:txXfrm>
    </dsp:sp>
    <dsp:sp modelId="{A388FC21-FF72-4ACA-B549-4E40EA70013D}">
      <dsp:nvSpPr>
        <dsp:cNvPr id="0" name=""/>
        <dsp:cNvSpPr/>
      </dsp:nvSpPr>
      <dsp:spPr>
        <a:xfrm>
          <a:off x="3670900" y="4362500"/>
          <a:ext cx="4129763" cy="6923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Collaborator</a:t>
          </a:r>
        </a:p>
      </dsp:txBody>
      <dsp:txXfrm>
        <a:off x="3704700" y="4396300"/>
        <a:ext cx="4062163" cy="62479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F1C5EA46-CC4A-4FAA-9983-1D2B3E6A0CEA}" type="datetimeFigureOut">
              <a:t>2/11/2025</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2E3A777C-9DEF-4C35-A44C-8CA10D3035A1}" type="slidenum">
              <a:t>‹#›</a:t>
            </a:fld>
            <a:endParaRPr lang="en-US"/>
          </a:p>
        </p:txBody>
      </p:sp>
    </p:spTree>
    <p:extLst>
      <p:ext uri="{BB962C8B-B14F-4D97-AF65-F5344CB8AC3E}">
        <p14:creationId xmlns:p14="http://schemas.microsoft.com/office/powerpoint/2010/main" val="200403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E3A777C-9DEF-4C35-A44C-8CA10D3035A1}" type="slidenum">
              <a:rPr lang="en-US"/>
              <a:t>1</a:t>
            </a:fld>
            <a:endParaRPr lang="en-US"/>
          </a:p>
        </p:txBody>
      </p:sp>
    </p:spTree>
    <p:extLst>
      <p:ext uri="{BB962C8B-B14F-4D97-AF65-F5344CB8AC3E}">
        <p14:creationId xmlns:p14="http://schemas.microsoft.com/office/powerpoint/2010/main" val="290505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799FD-A01F-793D-4486-26892C36F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984DD-428D-94F8-1925-12A945FDD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8FA7D-5975-2471-B017-771C47E070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75B2EC-D8E4-2087-C0F0-067BFA735370}"/>
              </a:ext>
            </a:extLst>
          </p:cNvPr>
          <p:cNvSpPr>
            <a:spLocks noGrp="1"/>
          </p:cNvSpPr>
          <p:nvPr>
            <p:ph type="sldNum" sz="quarter" idx="5"/>
          </p:nvPr>
        </p:nvSpPr>
        <p:spPr/>
        <p:txBody>
          <a:bodyPr/>
          <a:lstStyle/>
          <a:p>
            <a:fld id="{2E3A777C-9DEF-4C35-A44C-8CA10D3035A1}" type="slidenum">
              <a:rPr lang="en-US"/>
              <a:t>10</a:t>
            </a:fld>
            <a:endParaRPr lang="en-US"/>
          </a:p>
        </p:txBody>
      </p:sp>
    </p:spTree>
    <p:extLst>
      <p:ext uri="{BB962C8B-B14F-4D97-AF65-F5344CB8AC3E}">
        <p14:creationId xmlns:p14="http://schemas.microsoft.com/office/powerpoint/2010/main" val="4206621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A777C-9DEF-4C35-A44C-8CA10D3035A1}" type="slidenum">
              <a:rPr lang="en-US"/>
              <a:t>11</a:t>
            </a:fld>
            <a:endParaRPr lang="en-US"/>
          </a:p>
        </p:txBody>
      </p:sp>
    </p:spTree>
    <p:extLst>
      <p:ext uri="{BB962C8B-B14F-4D97-AF65-F5344CB8AC3E}">
        <p14:creationId xmlns:p14="http://schemas.microsoft.com/office/powerpoint/2010/main" val="207728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B8249-2579-4CFE-9A84-9E1A68AEA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B4F28-4F73-0059-8DD4-8D300D80F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F0857-3609-66E5-7C45-30097074623B}"/>
              </a:ext>
            </a:extLst>
          </p:cNvPr>
          <p:cNvSpPr>
            <a:spLocks noGrp="1"/>
          </p:cNvSpPr>
          <p:nvPr>
            <p:ph type="body" idx="1"/>
          </p:nvPr>
        </p:nvSpPr>
        <p:spPr/>
        <p:txBody>
          <a:bodyPr/>
          <a:lstStyle/>
          <a:p>
            <a:r>
              <a:rPr lang="en-US">
                <a:ea typeface="Calibri"/>
                <a:cs typeface="Calibri"/>
              </a:rPr>
              <a:t>Staff were trained in Hazel Health – no students or parents have accessed this so far.  </a:t>
            </a:r>
          </a:p>
        </p:txBody>
      </p:sp>
      <p:sp>
        <p:nvSpPr>
          <p:cNvPr id="4" name="Slide Number Placeholder 3">
            <a:extLst>
              <a:ext uri="{FF2B5EF4-FFF2-40B4-BE49-F238E27FC236}">
                <a16:creationId xmlns:a16="http://schemas.microsoft.com/office/drawing/2014/main" id="{B5421C2C-6B64-DC0E-72E9-D347CDB0E1C0}"/>
              </a:ext>
            </a:extLst>
          </p:cNvPr>
          <p:cNvSpPr>
            <a:spLocks noGrp="1"/>
          </p:cNvSpPr>
          <p:nvPr>
            <p:ph type="sldNum" sz="quarter" idx="5"/>
          </p:nvPr>
        </p:nvSpPr>
        <p:spPr/>
        <p:txBody>
          <a:bodyPr/>
          <a:lstStyle/>
          <a:p>
            <a:fld id="{2E3A777C-9DEF-4C35-A44C-8CA10D3035A1}" type="slidenum">
              <a:rPr lang="en-US"/>
              <a:t>12</a:t>
            </a:fld>
            <a:endParaRPr lang="en-US"/>
          </a:p>
        </p:txBody>
      </p:sp>
    </p:spTree>
    <p:extLst>
      <p:ext uri="{BB962C8B-B14F-4D97-AF65-F5344CB8AC3E}">
        <p14:creationId xmlns:p14="http://schemas.microsoft.com/office/powerpoint/2010/main" val="2335384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AA0B9-3A49-15A5-AFFD-3EF57624D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57050-DDC6-4AA6-E2D7-44A0E6237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30F84-2566-C3C6-1BAC-52B4219709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92DA95-E98E-8DEA-21AA-4A63FE702726}"/>
              </a:ext>
            </a:extLst>
          </p:cNvPr>
          <p:cNvSpPr>
            <a:spLocks noGrp="1"/>
          </p:cNvSpPr>
          <p:nvPr>
            <p:ph type="sldNum" sz="quarter" idx="5"/>
          </p:nvPr>
        </p:nvSpPr>
        <p:spPr/>
        <p:txBody>
          <a:bodyPr/>
          <a:lstStyle/>
          <a:p>
            <a:fld id="{2E3A777C-9DEF-4C35-A44C-8CA10D3035A1}" type="slidenum">
              <a:rPr lang="en-US"/>
              <a:t>13</a:t>
            </a:fld>
            <a:endParaRPr lang="en-US"/>
          </a:p>
        </p:txBody>
      </p:sp>
    </p:spTree>
    <p:extLst>
      <p:ext uri="{BB962C8B-B14F-4D97-AF65-F5344CB8AC3E}">
        <p14:creationId xmlns:p14="http://schemas.microsoft.com/office/powerpoint/2010/main" val="44057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A777C-9DEF-4C35-A44C-8CA10D3035A1}" type="slidenum">
              <a:rPr lang="en-US" smtClean="0"/>
              <a:t>14</a:t>
            </a:fld>
            <a:endParaRPr lang="en-US"/>
          </a:p>
        </p:txBody>
      </p:sp>
    </p:spTree>
    <p:extLst>
      <p:ext uri="{BB962C8B-B14F-4D97-AF65-F5344CB8AC3E}">
        <p14:creationId xmlns:p14="http://schemas.microsoft.com/office/powerpoint/2010/main" val="74874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ea typeface="Calibri"/>
              <a:cs typeface="Calibri"/>
            </a:endParaRPr>
          </a:p>
        </p:txBody>
      </p:sp>
      <p:sp>
        <p:nvSpPr>
          <p:cNvPr id="4" name="Slide Number Placeholder 3"/>
          <p:cNvSpPr>
            <a:spLocks noGrp="1"/>
          </p:cNvSpPr>
          <p:nvPr>
            <p:ph type="sldNum" sz="quarter" idx="10"/>
          </p:nvPr>
        </p:nvSpPr>
        <p:spPr/>
        <p:txBody>
          <a:bodyPr/>
          <a:lstStyle/>
          <a:p>
            <a:fld id="{2E3A777C-9DEF-4C35-A44C-8CA10D3035A1}" type="slidenum">
              <a:rPr lang="en-US" smtClean="0"/>
              <a:t>2</a:t>
            </a:fld>
            <a:endParaRPr lang="en-US"/>
          </a:p>
        </p:txBody>
      </p:sp>
    </p:spTree>
    <p:extLst>
      <p:ext uri="{BB962C8B-B14F-4D97-AF65-F5344CB8AC3E}">
        <p14:creationId xmlns:p14="http://schemas.microsoft.com/office/powerpoint/2010/main" val="218732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Calibri" panose="020F0502020204030204" pitchFamily="34" charset="0"/>
              <a:ea typeface="Calibri" panose="020F0502020204030204" pitchFamily="34" charset="0"/>
              <a:cs typeface="Calibri"/>
            </a:endParaRPr>
          </a:p>
          <a:p>
            <a:endParaRPr lang="en-US" sz="1200">
              <a:latin typeface="Calibri" panose="020F0502020204030204" pitchFamily="34" charset="0"/>
              <a:ea typeface="Calibri" panose="020F0502020204030204" pitchFamily="34" charset="0"/>
              <a:cs typeface="Times New Roman" panose="02020603050405020304" pitchFamily="18" charset="0"/>
            </a:endParaRPr>
          </a:p>
          <a:p>
            <a:endParaRPr lang="en-US" sz="1200"/>
          </a:p>
        </p:txBody>
      </p:sp>
      <p:sp>
        <p:nvSpPr>
          <p:cNvPr id="4" name="Slide Number Placeholder 3"/>
          <p:cNvSpPr>
            <a:spLocks noGrp="1"/>
          </p:cNvSpPr>
          <p:nvPr>
            <p:ph type="sldNum" sz="quarter" idx="10"/>
          </p:nvPr>
        </p:nvSpPr>
        <p:spPr/>
        <p:txBody>
          <a:bodyPr/>
          <a:lstStyle/>
          <a:p>
            <a:fld id="{2E3A777C-9DEF-4C35-A44C-8CA10D3035A1}" type="slidenum">
              <a:rPr lang="en-US" smtClean="0"/>
              <a:t>3</a:t>
            </a:fld>
            <a:endParaRPr lang="en-US"/>
          </a:p>
        </p:txBody>
      </p:sp>
    </p:spTree>
    <p:extLst>
      <p:ext uri="{BB962C8B-B14F-4D97-AF65-F5344CB8AC3E}">
        <p14:creationId xmlns:p14="http://schemas.microsoft.com/office/powerpoint/2010/main" val="227311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tx1"/>
              </a:solidFill>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2E3A777C-9DEF-4C35-A44C-8CA10D3035A1}" type="slidenum">
              <a:rPr lang="en-US" smtClean="0"/>
              <a:t>4</a:t>
            </a:fld>
            <a:endParaRPr lang="en-US"/>
          </a:p>
        </p:txBody>
      </p:sp>
    </p:spTree>
    <p:extLst>
      <p:ext uri="{BB962C8B-B14F-4D97-AF65-F5344CB8AC3E}">
        <p14:creationId xmlns:p14="http://schemas.microsoft.com/office/powerpoint/2010/main" val="122615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645" lvl="1">
              <a:lnSpc>
                <a:spcPct val="107000"/>
              </a:lnSpc>
            </a:pPr>
            <a:endParaRPr lang="en-US" sz="1200" kern="100">
              <a:solidFill>
                <a:schemeClr val="tx1"/>
              </a:solidFill>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2E3A777C-9DEF-4C35-A44C-8CA10D3035A1}" type="slidenum">
              <a:rPr lang="en-US" smtClean="0"/>
              <a:t>5</a:t>
            </a:fld>
            <a:endParaRPr lang="en-US"/>
          </a:p>
        </p:txBody>
      </p:sp>
    </p:spTree>
    <p:extLst>
      <p:ext uri="{BB962C8B-B14F-4D97-AF65-F5344CB8AC3E}">
        <p14:creationId xmlns:p14="http://schemas.microsoft.com/office/powerpoint/2010/main" val="104133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A777C-9DEF-4C35-A44C-8CA10D3035A1}" type="slidenum">
              <a:rPr lang="en-US"/>
              <a:t>6</a:t>
            </a:fld>
            <a:endParaRPr lang="en-US"/>
          </a:p>
        </p:txBody>
      </p:sp>
    </p:spTree>
    <p:extLst>
      <p:ext uri="{BB962C8B-B14F-4D97-AF65-F5344CB8AC3E}">
        <p14:creationId xmlns:p14="http://schemas.microsoft.com/office/powerpoint/2010/main" val="21595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A777C-9DEF-4C35-A44C-8CA10D3035A1}" type="slidenum">
              <a:rPr lang="en-US"/>
              <a:t>7</a:t>
            </a:fld>
            <a:endParaRPr lang="en-US"/>
          </a:p>
        </p:txBody>
      </p:sp>
    </p:spTree>
    <p:extLst>
      <p:ext uri="{BB962C8B-B14F-4D97-AF65-F5344CB8AC3E}">
        <p14:creationId xmlns:p14="http://schemas.microsoft.com/office/powerpoint/2010/main" val="294638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24BD1-F4C4-6B05-BD20-4F7D9843E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9C4D6-CAFA-7F0F-95EE-7DBFF356C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2AE60-0BDB-E999-EEED-2BCD1733C8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8DDB30-26AB-A0AF-2F0C-EE9F87AC8BC7}"/>
              </a:ext>
            </a:extLst>
          </p:cNvPr>
          <p:cNvSpPr>
            <a:spLocks noGrp="1"/>
          </p:cNvSpPr>
          <p:nvPr>
            <p:ph type="sldNum" sz="quarter" idx="5"/>
          </p:nvPr>
        </p:nvSpPr>
        <p:spPr/>
        <p:txBody>
          <a:bodyPr/>
          <a:lstStyle/>
          <a:p>
            <a:fld id="{2E3A777C-9DEF-4C35-A44C-8CA10D3035A1}" type="slidenum">
              <a:rPr lang="en-US"/>
              <a:t>8</a:t>
            </a:fld>
            <a:endParaRPr lang="en-US"/>
          </a:p>
        </p:txBody>
      </p:sp>
    </p:spTree>
    <p:extLst>
      <p:ext uri="{BB962C8B-B14F-4D97-AF65-F5344CB8AC3E}">
        <p14:creationId xmlns:p14="http://schemas.microsoft.com/office/powerpoint/2010/main" val="213666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90C18-3588-6EF6-442F-D672C9057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EC2FC-AA6E-4FCC-C404-54D07EC4C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1DE33-1FC0-E40A-FF40-2B81A9B6E5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3C4570-A2A2-148C-0D5D-521CE07D5981}"/>
              </a:ext>
            </a:extLst>
          </p:cNvPr>
          <p:cNvSpPr>
            <a:spLocks noGrp="1"/>
          </p:cNvSpPr>
          <p:nvPr>
            <p:ph type="sldNum" sz="quarter" idx="5"/>
          </p:nvPr>
        </p:nvSpPr>
        <p:spPr/>
        <p:txBody>
          <a:bodyPr/>
          <a:lstStyle/>
          <a:p>
            <a:fld id="{2E3A777C-9DEF-4C35-A44C-8CA10D3035A1}" type="slidenum">
              <a:rPr lang="en-US"/>
              <a:t>9</a:t>
            </a:fld>
            <a:endParaRPr lang="en-US"/>
          </a:p>
        </p:txBody>
      </p:sp>
    </p:spTree>
    <p:extLst>
      <p:ext uri="{BB962C8B-B14F-4D97-AF65-F5344CB8AC3E}">
        <p14:creationId xmlns:p14="http://schemas.microsoft.com/office/powerpoint/2010/main" val="170259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pic>
        <p:nvPicPr>
          <p:cNvPr id="11" name="Picture 10" descr="A collage of a couple of children&#10;&#10;Description automatically generated">
            <a:extLst>
              <a:ext uri="{FF2B5EF4-FFF2-40B4-BE49-F238E27FC236}">
                <a16:creationId xmlns:a16="http://schemas.microsoft.com/office/drawing/2014/main" id="{F92A5105-A343-7837-CB8B-0892ACF6E9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D08E2A-E17A-B42E-F8D0-46AE3FCED428}"/>
              </a:ext>
            </a:extLst>
          </p:cNvPr>
          <p:cNvSpPr>
            <a:spLocks noGrp="1"/>
          </p:cNvSpPr>
          <p:nvPr>
            <p:ph type="ctrTitle"/>
          </p:nvPr>
        </p:nvSpPr>
        <p:spPr>
          <a:xfrm>
            <a:off x="5733288" y="1234439"/>
            <a:ext cx="6172200" cy="2284667"/>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F5AB9B-C067-64EC-4899-706FD2B6C4A6}"/>
              </a:ext>
            </a:extLst>
          </p:cNvPr>
          <p:cNvSpPr>
            <a:spLocks noGrp="1"/>
          </p:cNvSpPr>
          <p:nvPr>
            <p:ph type="subTitle" idx="1"/>
          </p:nvPr>
        </p:nvSpPr>
        <p:spPr>
          <a:xfrm>
            <a:off x="5733288" y="4378610"/>
            <a:ext cx="6172200" cy="9157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3D0AF-3BBF-E49D-C648-20D3B4D3D91C}"/>
              </a:ext>
            </a:extLst>
          </p:cNvPr>
          <p:cNvSpPr>
            <a:spLocks noGrp="1"/>
          </p:cNvSpPr>
          <p:nvPr>
            <p:ph type="dt" sz="half" idx="10"/>
          </p:nvPr>
        </p:nvSpPr>
        <p:spPr/>
        <p:txBody>
          <a:bodyPr/>
          <a:lstStyle>
            <a:lvl1pPr>
              <a:defRPr>
                <a:solidFill>
                  <a:schemeClr val="bg1"/>
                </a:solidFill>
              </a:defRPr>
            </a:lvl1pPr>
          </a:lstStyle>
          <a:p>
            <a:fld id="{FF6B3C94-5B16-D345-8B85-1B56633E4E95}" type="datetimeFigureOut">
              <a:rPr lang="en-US" smtClean="0"/>
              <a:pPr/>
              <a:t>2/11/2025</a:t>
            </a:fld>
            <a:endParaRPr lang="en-US"/>
          </a:p>
        </p:txBody>
      </p:sp>
      <p:sp>
        <p:nvSpPr>
          <p:cNvPr id="5" name="Footer Placeholder 4">
            <a:extLst>
              <a:ext uri="{FF2B5EF4-FFF2-40B4-BE49-F238E27FC236}">
                <a16:creationId xmlns:a16="http://schemas.microsoft.com/office/drawing/2014/main" id="{CE93AA36-6AA1-AC37-27E2-07A8D818308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367814-3A03-F5F5-3F35-560F9F240439}"/>
              </a:ext>
            </a:extLst>
          </p:cNvPr>
          <p:cNvSpPr>
            <a:spLocks noGrp="1"/>
          </p:cNvSpPr>
          <p:nvPr>
            <p:ph type="sldNum" sz="quarter" idx="12"/>
          </p:nvPr>
        </p:nvSpPr>
        <p:spPr/>
        <p:txBody>
          <a:bodyPr/>
          <a:lstStyle>
            <a:lvl1pPr>
              <a:defRPr>
                <a:solidFill>
                  <a:schemeClr val="bg1"/>
                </a:solidFill>
              </a:defRPr>
            </a:lvl1pPr>
          </a:lstStyle>
          <a:p>
            <a:fld id="{53FC3D55-7BC1-704D-BDCA-A8C36EF8A674}" type="slidenum">
              <a:rPr lang="en-US" smtClean="0"/>
              <a:pPr/>
              <a:t>‹#›</a:t>
            </a:fld>
            <a:endParaRPr lang="en-US"/>
          </a:p>
        </p:txBody>
      </p:sp>
    </p:spTree>
    <p:extLst>
      <p:ext uri="{BB962C8B-B14F-4D97-AF65-F5344CB8AC3E}">
        <p14:creationId xmlns:p14="http://schemas.microsoft.com/office/powerpoint/2010/main" val="41796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B03D-047F-AB93-C115-2FC517EDB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BEDE5E-F3C5-3CF7-A56F-5BE9325F3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0B44D-63FE-851D-A1EF-E831DA786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526135-C2AD-9D0F-5F07-D6E244432ACD}"/>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6" name="Footer Placeholder 5">
            <a:extLst>
              <a:ext uri="{FF2B5EF4-FFF2-40B4-BE49-F238E27FC236}">
                <a16:creationId xmlns:a16="http://schemas.microsoft.com/office/drawing/2014/main" id="{3A25FDD2-DD73-A7B3-8A4B-B950B1B7A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25F98-EFF0-6151-5A5F-62C7E1D253D5}"/>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143242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8A93-BCB7-3FE6-B5D4-23F08CCCA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91C50-3AB9-7CD8-20DE-6A2510521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ED6466-BFA2-2064-0211-C6F62D0EF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10B46E-FB48-0083-9C5A-CD8E99E83907}"/>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6" name="Footer Placeholder 5">
            <a:extLst>
              <a:ext uri="{FF2B5EF4-FFF2-40B4-BE49-F238E27FC236}">
                <a16:creationId xmlns:a16="http://schemas.microsoft.com/office/drawing/2014/main" id="{4AB181C3-0870-A3AE-C817-E2F3DA1D5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32E35A-036C-964E-EF73-31C6420FCF48}"/>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83677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4188-BD79-9544-6654-97E4A17D19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557895-8329-AE9E-6EB5-FC8F3843C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8D99B-F025-14FF-B042-222F6B27DF77}"/>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5" name="Footer Placeholder 4">
            <a:extLst>
              <a:ext uri="{FF2B5EF4-FFF2-40B4-BE49-F238E27FC236}">
                <a16:creationId xmlns:a16="http://schemas.microsoft.com/office/drawing/2014/main" id="{45851B8F-EDD6-8FC7-D873-8FC50AA50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126D-DB95-329C-0568-3615CB392937}"/>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35320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7AA6E-C94C-1C98-FDB3-39C289F994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840BCC-84EC-6137-3149-C93DD2F8DD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7B64F-5808-D1D3-56BD-BA46743C3645}"/>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5" name="Footer Placeholder 4">
            <a:extLst>
              <a:ext uri="{FF2B5EF4-FFF2-40B4-BE49-F238E27FC236}">
                <a16:creationId xmlns:a16="http://schemas.microsoft.com/office/drawing/2014/main" id="{2FA1781B-102D-7CE8-A0C9-D7EA09BAC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056B4-8180-96B1-77C4-5E5EA4A75AEF}"/>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19263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spTree>
      <p:nvGrpSpPr>
        <p:cNvPr id="1" name=""/>
        <p:cNvGrpSpPr/>
        <p:nvPr/>
      </p:nvGrpSpPr>
      <p:grpSpPr>
        <a:xfrm>
          <a:off x="0" y="0"/>
          <a:ext cx="0" cy="0"/>
          <a:chOff x="0" y="0"/>
          <a:chExt cx="0" cy="0"/>
        </a:xfrm>
      </p:grpSpPr>
      <p:pic>
        <p:nvPicPr>
          <p:cNvPr id="11" name="Picture 10" descr="A group of children and a person&#10;&#10;Description automatically generated">
            <a:extLst>
              <a:ext uri="{FF2B5EF4-FFF2-40B4-BE49-F238E27FC236}">
                <a16:creationId xmlns:a16="http://schemas.microsoft.com/office/drawing/2014/main" id="{398668A2-B6D2-8873-16D2-8CC1120B71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D08E2A-E17A-B42E-F8D0-46AE3FCED428}"/>
              </a:ext>
            </a:extLst>
          </p:cNvPr>
          <p:cNvSpPr>
            <a:spLocks noGrp="1"/>
          </p:cNvSpPr>
          <p:nvPr>
            <p:ph type="ctrTitle"/>
          </p:nvPr>
        </p:nvSpPr>
        <p:spPr>
          <a:xfrm>
            <a:off x="5733288" y="1234439"/>
            <a:ext cx="6172200" cy="2284667"/>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F5AB9B-C067-64EC-4899-706FD2B6C4A6}"/>
              </a:ext>
            </a:extLst>
          </p:cNvPr>
          <p:cNvSpPr>
            <a:spLocks noGrp="1"/>
          </p:cNvSpPr>
          <p:nvPr>
            <p:ph type="subTitle" idx="1"/>
          </p:nvPr>
        </p:nvSpPr>
        <p:spPr>
          <a:xfrm>
            <a:off x="5733288" y="4378610"/>
            <a:ext cx="6172200" cy="9157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3D0AF-3BBF-E49D-C648-20D3B4D3D91C}"/>
              </a:ext>
            </a:extLst>
          </p:cNvPr>
          <p:cNvSpPr>
            <a:spLocks noGrp="1"/>
          </p:cNvSpPr>
          <p:nvPr>
            <p:ph type="dt" sz="half" idx="10"/>
          </p:nvPr>
        </p:nvSpPr>
        <p:spPr/>
        <p:txBody>
          <a:bodyPr/>
          <a:lstStyle>
            <a:lvl1pPr>
              <a:defRPr>
                <a:solidFill>
                  <a:schemeClr val="bg1"/>
                </a:solidFill>
              </a:defRPr>
            </a:lvl1pPr>
          </a:lstStyle>
          <a:p>
            <a:fld id="{FF6B3C94-5B16-D345-8B85-1B56633E4E95}" type="datetimeFigureOut">
              <a:rPr lang="en-US" smtClean="0"/>
              <a:pPr/>
              <a:t>2/11/2025</a:t>
            </a:fld>
            <a:endParaRPr lang="en-US"/>
          </a:p>
        </p:txBody>
      </p:sp>
      <p:sp>
        <p:nvSpPr>
          <p:cNvPr id="5" name="Footer Placeholder 4">
            <a:extLst>
              <a:ext uri="{FF2B5EF4-FFF2-40B4-BE49-F238E27FC236}">
                <a16:creationId xmlns:a16="http://schemas.microsoft.com/office/drawing/2014/main" id="{CE93AA36-6AA1-AC37-27E2-07A8D818308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367814-3A03-F5F5-3F35-560F9F240439}"/>
              </a:ext>
            </a:extLst>
          </p:cNvPr>
          <p:cNvSpPr>
            <a:spLocks noGrp="1"/>
          </p:cNvSpPr>
          <p:nvPr>
            <p:ph type="sldNum" sz="quarter" idx="12"/>
          </p:nvPr>
        </p:nvSpPr>
        <p:spPr/>
        <p:txBody>
          <a:bodyPr/>
          <a:lstStyle>
            <a:lvl1pPr>
              <a:defRPr>
                <a:solidFill>
                  <a:schemeClr val="bg1"/>
                </a:solidFill>
              </a:defRPr>
            </a:lvl1pPr>
          </a:lstStyle>
          <a:p>
            <a:fld id="{53FC3D55-7BC1-704D-BDCA-A8C36EF8A674}" type="slidenum">
              <a:rPr lang="en-US" smtClean="0"/>
              <a:pPr/>
              <a:t>‹#›</a:t>
            </a:fld>
            <a:endParaRPr lang="en-US"/>
          </a:p>
        </p:txBody>
      </p:sp>
    </p:spTree>
    <p:extLst>
      <p:ext uri="{BB962C8B-B14F-4D97-AF65-F5344CB8AC3E}">
        <p14:creationId xmlns:p14="http://schemas.microsoft.com/office/powerpoint/2010/main" val="282352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C)">
    <p:spTree>
      <p:nvGrpSpPr>
        <p:cNvPr id="1" name=""/>
        <p:cNvGrpSpPr/>
        <p:nvPr/>
      </p:nvGrpSpPr>
      <p:grpSpPr>
        <a:xfrm>
          <a:off x="0" y="0"/>
          <a:ext cx="0" cy="0"/>
          <a:chOff x="0" y="0"/>
          <a:chExt cx="0" cy="0"/>
        </a:xfrm>
      </p:grpSpPr>
      <p:pic>
        <p:nvPicPr>
          <p:cNvPr id="8" name="Picture 7" descr="A group of children sitting in a library&#10;&#10;Description automatically generated">
            <a:extLst>
              <a:ext uri="{FF2B5EF4-FFF2-40B4-BE49-F238E27FC236}">
                <a16:creationId xmlns:a16="http://schemas.microsoft.com/office/drawing/2014/main" id="{01B398BB-E026-FBDA-8B9E-D76221D0C0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D08E2A-E17A-B42E-F8D0-46AE3FCED428}"/>
              </a:ext>
            </a:extLst>
          </p:cNvPr>
          <p:cNvSpPr>
            <a:spLocks noGrp="1"/>
          </p:cNvSpPr>
          <p:nvPr>
            <p:ph type="ctrTitle"/>
          </p:nvPr>
        </p:nvSpPr>
        <p:spPr>
          <a:xfrm>
            <a:off x="5733288" y="1234439"/>
            <a:ext cx="6172200" cy="2284667"/>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F5AB9B-C067-64EC-4899-706FD2B6C4A6}"/>
              </a:ext>
            </a:extLst>
          </p:cNvPr>
          <p:cNvSpPr>
            <a:spLocks noGrp="1"/>
          </p:cNvSpPr>
          <p:nvPr>
            <p:ph type="subTitle" idx="1"/>
          </p:nvPr>
        </p:nvSpPr>
        <p:spPr>
          <a:xfrm>
            <a:off x="5733288" y="4378610"/>
            <a:ext cx="6172200" cy="9157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3D0AF-3BBF-E49D-C648-20D3B4D3D91C}"/>
              </a:ext>
            </a:extLst>
          </p:cNvPr>
          <p:cNvSpPr>
            <a:spLocks noGrp="1"/>
          </p:cNvSpPr>
          <p:nvPr>
            <p:ph type="dt" sz="half" idx="10"/>
          </p:nvPr>
        </p:nvSpPr>
        <p:spPr/>
        <p:txBody>
          <a:bodyPr/>
          <a:lstStyle>
            <a:lvl1pPr>
              <a:defRPr>
                <a:solidFill>
                  <a:schemeClr val="bg1"/>
                </a:solidFill>
              </a:defRPr>
            </a:lvl1pPr>
          </a:lstStyle>
          <a:p>
            <a:fld id="{FF6B3C94-5B16-D345-8B85-1B56633E4E95}" type="datetimeFigureOut">
              <a:rPr lang="en-US" smtClean="0"/>
              <a:pPr/>
              <a:t>2/11/2025</a:t>
            </a:fld>
            <a:endParaRPr lang="en-US"/>
          </a:p>
        </p:txBody>
      </p:sp>
      <p:sp>
        <p:nvSpPr>
          <p:cNvPr id="5" name="Footer Placeholder 4">
            <a:extLst>
              <a:ext uri="{FF2B5EF4-FFF2-40B4-BE49-F238E27FC236}">
                <a16:creationId xmlns:a16="http://schemas.microsoft.com/office/drawing/2014/main" id="{CE93AA36-6AA1-AC37-27E2-07A8D818308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367814-3A03-F5F5-3F35-560F9F240439}"/>
              </a:ext>
            </a:extLst>
          </p:cNvPr>
          <p:cNvSpPr>
            <a:spLocks noGrp="1"/>
          </p:cNvSpPr>
          <p:nvPr>
            <p:ph type="sldNum" sz="quarter" idx="12"/>
          </p:nvPr>
        </p:nvSpPr>
        <p:spPr/>
        <p:txBody>
          <a:bodyPr/>
          <a:lstStyle>
            <a:lvl1pPr>
              <a:defRPr>
                <a:solidFill>
                  <a:schemeClr val="bg1"/>
                </a:solidFill>
              </a:defRPr>
            </a:lvl1pPr>
          </a:lstStyle>
          <a:p>
            <a:fld id="{53FC3D55-7BC1-704D-BDCA-A8C36EF8A674}" type="slidenum">
              <a:rPr lang="en-US" smtClean="0"/>
              <a:pPr/>
              <a:t>‹#›</a:t>
            </a:fld>
            <a:endParaRPr lang="en-US"/>
          </a:p>
        </p:txBody>
      </p:sp>
    </p:spTree>
    <p:extLst>
      <p:ext uri="{BB962C8B-B14F-4D97-AF65-F5344CB8AC3E}">
        <p14:creationId xmlns:p14="http://schemas.microsoft.com/office/powerpoint/2010/main" val="20764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231E-C2E5-4C53-451C-9F163D0EC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A1246-F2A2-3FB5-4161-F66F2E155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FD69D-8F44-5845-C22C-178E09D3EF0C}"/>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5" name="Footer Placeholder 4">
            <a:extLst>
              <a:ext uri="{FF2B5EF4-FFF2-40B4-BE49-F238E27FC236}">
                <a16:creationId xmlns:a16="http://schemas.microsoft.com/office/drawing/2014/main" id="{24FD0CB9-6AC6-4900-C8F5-8E1FACC99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D1C01-B24A-B8FC-A2B3-C0EB6C838500}"/>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00532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73C3-B059-6C04-C8F8-262E367294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9A2539-5479-1FAC-361D-99A1FE44C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A856A-EBD3-EB6B-25B1-89AC6E231113}"/>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5" name="Footer Placeholder 4">
            <a:extLst>
              <a:ext uri="{FF2B5EF4-FFF2-40B4-BE49-F238E27FC236}">
                <a16:creationId xmlns:a16="http://schemas.microsoft.com/office/drawing/2014/main" id="{251007BD-5258-D8C2-E974-6A565A661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9749F-0522-5C18-25B2-4295141EB148}"/>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83022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43D9-DDEA-5BCA-24D2-279139E24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9613E-A26E-51C6-98D8-9A0761687D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965293-8875-54F9-933C-6E81F460E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B4A22-ADB2-B8E5-DF29-236B933CFDB6}"/>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6" name="Footer Placeholder 5">
            <a:extLst>
              <a:ext uri="{FF2B5EF4-FFF2-40B4-BE49-F238E27FC236}">
                <a16:creationId xmlns:a16="http://schemas.microsoft.com/office/drawing/2014/main" id="{CB4D02D9-0A02-2997-542A-DC4B41102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4CEBA-1789-ED18-0009-7BAB1854FA57}"/>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52485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1FE4-1223-09D0-0710-219EF75AD0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FD17E4-B0CA-CF09-6343-6F1472D2D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001A6-3AED-039A-0C05-9C112D14A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842D90-400D-EED7-BE82-DDF2C89F3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485E5-2228-C049-92D2-9B17DCB88F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00C51-AA17-CA51-01A9-115D57D9C0FD}"/>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8" name="Footer Placeholder 7">
            <a:extLst>
              <a:ext uri="{FF2B5EF4-FFF2-40B4-BE49-F238E27FC236}">
                <a16:creationId xmlns:a16="http://schemas.microsoft.com/office/drawing/2014/main" id="{075697B6-EC4C-51F7-3CD2-05BB780A7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DE999C-D0B0-1EDD-1997-F489EB63C9FA}"/>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59764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CED9-3F22-851B-1F45-A7648C927E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320BE4-A270-AFAF-D2C4-6C0B1B5AEA40}"/>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4" name="Footer Placeholder 3">
            <a:extLst>
              <a:ext uri="{FF2B5EF4-FFF2-40B4-BE49-F238E27FC236}">
                <a16:creationId xmlns:a16="http://schemas.microsoft.com/office/drawing/2014/main" id="{792F93C7-399C-5A59-3476-277CDDE5D3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2BA718-14A7-71F2-7CB0-33B523E48D19}"/>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5765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A7288-92F9-9CEF-97A7-C218C2F92CD9}"/>
              </a:ext>
            </a:extLst>
          </p:cNvPr>
          <p:cNvSpPr>
            <a:spLocks noGrp="1"/>
          </p:cNvSpPr>
          <p:nvPr>
            <p:ph type="dt" sz="half" idx="10"/>
          </p:nvPr>
        </p:nvSpPr>
        <p:spPr/>
        <p:txBody>
          <a:bodyPr/>
          <a:lstStyle/>
          <a:p>
            <a:fld id="{FF6B3C94-5B16-D345-8B85-1B56633E4E95}" type="datetimeFigureOut">
              <a:rPr lang="en-US" smtClean="0"/>
              <a:t>2/11/2025</a:t>
            </a:fld>
            <a:endParaRPr lang="en-US"/>
          </a:p>
        </p:txBody>
      </p:sp>
      <p:sp>
        <p:nvSpPr>
          <p:cNvPr id="3" name="Footer Placeholder 2">
            <a:extLst>
              <a:ext uri="{FF2B5EF4-FFF2-40B4-BE49-F238E27FC236}">
                <a16:creationId xmlns:a16="http://schemas.microsoft.com/office/drawing/2014/main" id="{F8E5D11B-8113-670A-FD20-F5FE72DFF1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B22C6B-0FE9-3BC0-89E5-EAE1EBA99B54}"/>
              </a:ext>
            </a:extLst>
          </p:cNvPr>
          <p:cNvSpPr>
            <a:spLocks noGrp="1"/>
          </p:cNvSpPr>
          <p:nvPr>
            <p:ph type="sldNum" sz="quarter" idx="12"/>
          </p:nvPr>
        </p:nvSpPr>
        <p:spPr/>
        <p:txBody>
          <a:bodyPr/>
          <a:lstStyle/>
          <a:p>
            <a:fld id="{53FC3D55-7BC1-704D-BDCA-A8C36EF8A674}" type="slidenum">
              <a:rPr lang="en-US" smtClean="0"/>
              <a:t>‹#›</a:t>
            </a:fld>
            <a:endParaRPr lang="en-US"/>
          </a:p>
        </p:txBody>
      </p:sp>
      <p:pic>
        <p:nvPicPr>
          <p:cNvPr id="6" name="Picture 5" descr="A blue and yellow flag with a circle and a yellow circle&#10;&#10;Description automatically generated">
            <a:extLst>
              <a:ext uri="{FF2B5EF4-FFF2-40B4-BE49-F238E27FC236}">
                <a16:creationId xmlns:a16="http://schemas.microsoft.com/office/drawing/2014/main" id="{5B6E963D-3B16-5B30-5DC9-F5F5E22C36E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1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background with blue waves&#10;&#10;Description automatically generated">
            <a:extLst>
              <a:ext uri="{FF2B5EF4-FFF2-40B4-BE49-F238E27FC236}">
                <a16:creationId xmlns:a16="http://schemas.microsoft.com/office/drawing/2014/main" id="{C1A7C852-54DB-2BDA-A381-A97B52E69761}"/>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6B08409-551C-704C-D339-FE9AF13E9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3E0838-0852-BCBE-7BF6-CFE71FD11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7E692-AB5C-4C9C-3654-8CD5B93A0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6B3C94-5B16-D345-8B85-1B56633E4E95}" type="datetimeFigureOut">
              <a:rPr lang="en-US" smtClean="0"/>
              <a:t>2/11/2025</a:t>
            </a:fld>
            <a:endParaRPr lang="en-US"/>
          </a:p>
        </p:txBody>
      </p:sp>
      <p:sp>
        <p:nvSpPr>
          <p:cNvPr id="5" name="Footer Placeholder 4">
            <a:extLst>
              <a:ext uri="{FF2B5EF4-FFF2-40B4-BE49-F238E27FC236}">
                <a16:creationId xmlns:a16="http://schemas.microsoft.com/office/drawing/2014/main" id="{A08E4CE6-B612-C8A8-9335-828F209AD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C9185D-1506-67FD-6FAD-52C86201A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C3D55-7BC1-704D-BDCA-A8C36EF8A674}" type="slidenum">
              <a:rPr lang="en-US" smtClean="0"/>
              <a:t>‹#›</a:t>
            </a:fld>
            <a:endParaRPr lang="en-US"/>
          </a:p>
        </p:txBody>
      </p:sp>
    </p:spTree>
    <p:extLst>
      <p:ext uri="{BB962C8B-B14F-4D97-AF65-F5344CB8AC3E}">
        <p14:creationId xmlns:p14="http://schemas.microsoft.com/office/powerpoint/2010/main" val="1567426624"/>
      </p:ext>
    </p:extLst>
  </p:cSld>
  <p:clrMap bg1="lt1" tx1="dk1" bg2="lt2" tx2="dk2" accent1="accent1" accent2="accent2" accent3="accent3" accent4="accent4" accent5="accent5" accent6="accent6" hlink="hlink" folHlink="folHlink"/>
  <p:sldLayoutIdLst>
    <p:sldLayoutId id="2147483649" r:id="rId1"/>
    <p:sldLayoutId id="2147483751" r:id="rId2"/>
    <p:sldLayoutId id="214748375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rgbClr val="004A9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0BB4-97EB-D877-B991-7FD9008D8A9A}"/>
              </a:ext>
            </a:extLst>
          </p:cNvPr>
          <p:cNvSpPr>
            <a:spLocks noGrp="1"/>
          </p:cNvSpPr>
          <p:nvPr>
            <p:ph type="ctrTitle"/>
          </p:nvPr>
        </p:nvSpPr>
        <p:spPr>
          <a:xfrm>
            <a:off x="5283200" y="2556782"/>
            <a:ext cx="6070600" cy="1014668"/>
          </a:xfrm>
        </p:spPr>
        <p:txBody>
          <a:bodyPr vert="horz" lIns="91440" tIns="45720" rIns="91440" bIns="45720" rtlCol="0" anchor="b">
            <a:noAutofit/>
          </a:bodyPr>
          <a:lstStyle/>
          <a:p>
            <a:r>
              <a:rPr lang="en-US">
                <a:latin typeface="Arial"/>
                <a:cs typeface="Arial"/>
              </a:rPr>
              <a:t>Academics Office Update</a:t>
            </a:r>
            <a:endParaRPr lang="en-US"/>
          </a:p>
        </p:txBody>
      </p:sp>
      <p:sp>
        <p:nvSpPr>
          <p:cNvPr id="4" name="Slide Number Placeholder 3">
            <a:extLst>
              <a:ext uri="{FF2B5EF4-FFF2-40B4-BE49-F238E27FC236}">
                <a16:creationId xmlns:a16="http://schemas.microsoft.com/office/drawing/2014/main" id="{EB8DD231-6FDA-443E-5D96-0B357777D35E}"/>
              </a:ext>
            </a:extLst>
          </p:cNvPr>
          <p:cNvSpPr>
            <a:spLocks noGrp="1"/>
          </p:cNvSpPr>
          <p:nvPr>
            <p:ph type="sldNum" sz="quarter" idx="12"/>
          </p:nvPr>
        </p:nvSpPr>
        <p:spPr/>
        <p:txBody>
          <a:bodyPr/>
          <a:lstStyle/>
          <a:p>
            <a:fld id="{53FC3D55-7BC1-704D-BDCA-A8C36EF8A674}" type="slidenum">
              <a:rPr lang="en-US" smtClean="0"/>
              <a:pPr/>
              <a:t>1</a:t>
            </a:fld>
            <a:endParaRPr lang="en-US"/>
          </a:p>
        </p:txBody>
      </p:sp>
      <p:sp>
        <p:nvSpPr>
          <p:cNvPr id="5" name="TextBox 4">
            <a:extLst>
              <a:ext uri="{FF2B5EF4-FFF2-40B4-BE49-F238E27FC236}">
                <a16:creationId xmlns:a16="http://schemas.microsoft.com/office/drawing/2014/main" id="{2B4A87D8-7E95-CCEF-92A8-7C0740CDBF94}"/>
              </a:ext>
            </a:extLst>
          </p:cNvPr>
          <p:cNvSpPr txBox="1"/>
          <p:nvPr/>
        </p:nvSpPr>
        <p:spPr>
          <a:xfrm>
            <a:off x="6151339" y="4271402"/>
            <a:ext cx="52024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ea typeface="Calibri"/>
                <a:cs typeface="Calibri"/>
              </a:rPr>
              <a:t>February 11, 2025 </a:t>
            </a:r>
          </a:p>
          <a:p>
            <a:pPr algn="ctr"/>
            <a:endParaRPr lang="en-US" sz="2400">
              <a:solidFill>
                <a:schemeClr val="bg1"/>
              </a:solidFill>
              <a:ea typeface="Calibri"/>
              <a:cs typeface="Calibri"/>
            </a:endParaRPr>
          </a:p>
          <a:p>
            <a:pPr algn="ctr"/>
            <a:r>
              <a:rPr lang="en-US" sz="2400">
                <a:solidFill>
                  <a:schemeClr val="bg1"/>
                </a:solidFill>
                <a:ea typeface="Calibri"/>
                <a:cs typeface="Calibri"/>
              </a:rPr>
              <a:t>Dr. Allison Deno, Chief of Schools</a:t>
            </a:r>
          </a:p>
        </p:txBody>
      </p:sp>
    </p:spTree>
    <p:extLst>
      <p:ext uri="{BB962C8B-B14F-4D97-AF65-F5344CB8AC3E}">
        <p14:creationId xmlns:p14="http://schemas.microsoft.com/office/powerpoint/2010/main" val="207563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12C14-2D77-ADF8-6663-1BECFB19D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3F920-697E-453F-3454-0B239587E9AA}"/>
              </a:ext>
            </a:extLst>
          </p:cNvPr>
          <p:cNvSpPr>
            <a:spLocks noGrp="1"/>
          </p:cNvSpPr>
          <p:nvPr>
            <p:ph type="title"/>
          </p:nvPr>
        </p:nvSpPr>
        <p:spPr/>
        <p:txBody>
          <a:bodyPr>
            <a:normAutofit/>
          </a:bodyPr>
          <a:lstStyle/>
          <a:p>
            <a:r>
              <a:rPr lang="en-US" sz="3600">
                <a:latin typeface="Century Gothic"/>
                <a:cs typeface="Arial"/>
              </a:rPr>
              <a:t>Pillar 1 – Create a system of excellent schools.</a:t>
            </a:r>
            <a:endParaRPr lang="en-US" sz="3600">
              <a:latin typeface="Century Gothic"/>
            </a:endParaRPr>
          </a:p>
        </p:txBody>
      </p:sp>
      <p:sp>
        <p:nvSpPr>
          <p:cNvPr id="4" name="Slide Number Placeholder 3">
            <a:extLst>
              <a:ext uri="{FF2B5EF4-FFF2-40B4-BE49-F238E27FC236}">
                <a16:creationId xmlns:a16="http://schemas.microsoft.com/office/drawing/2014/main" id="{C1DCD3FC-D518-D07E-C8E9-C1E2D3524CC6}"/>
              </a:ext>
            </a:extLst>
          </p:cNvPr>
          <p:cNvSpPr>
            <a:spLocks noGrp="1"/>
          </p:cNvSpPr>
          <p:nvPr>
            <p:ph type="sldNum" sz="quarter" idx="12"/>
          </p:nvPr>
        </p:nvSpPr>
        <p:spPr/>
        <p:txBody>
          <a:bodyPr/>
          <a:lstStyle/>
          <a:p>
            <a:fld id="{53FC3D55-7BC1-704D-BDCA-A8C36EF8A674}" type="slidenum">
              <a:rPr lang="en-US" smtClean="0"/>
              <a:t>10</a:t>
            </a:fld>
            <a:endParaRPr lang="en-US"/>
          </a:p>
        </p:txBody>
      </p:sp>
      <p:graphicFrame>
        <p:nvGraphicFramePr>
          <p:cNvPr id="6" name="Content Placeholder 4">
            <a:extLst>
              <a:ext uri="{FF2B5EF4-FFF2-40B4-BE49-F238E27FC236}">
                <a16:creationId xmlns:a16="http://schemas.microsoft.com/office/drawing/2014/main" id="{F7972803-7C99-5B47-2ED2-EC357A1B09B5}"/>
              </a:ext>
            </a:extLst>
          </p:cNvPr>
          <p:cNvGraphicFramePr>
            <a:graphicFrameLocks/>
          </p:cNvGraphicFramePr>
          <p:nvPr>
            <p:extLst>
              <p:ext uri="{D42A27DB-BD31-4B8C-83A1-F6EECF244321}">
                <p14:modId xmlns:p14="http://schemas.microsoft.com/office/powerpoint/2010/main" val="634705606"/>
              </p:ext>
            </p:extLst>
          </p:nvPr>
        </p:nvGraphicFramePr>
        <p:xfrm>
          <a:off x="980268" y="1567320"/>
          <a:ext cx="9739144" cy="5214534"/>
        </p:xfrm>
        <a:graphic>
          <a:graphicData uri="http://schemas.openxmlformats.org/drawingml/2006/table">
            <a:tbl>
              <a:tblPr firstRow="1" bandRow="1">
                <a:tableStyleId>{5C22544A-7EE6-4342-B048-85BDC9FD1C3A}</a:tableStyleId>
              </a:tblPr>
              <a:tblGrid>
                <a:gridCol w="9739144">
                  <a:extLst>
                    <a:ext uri="{9D8B030D-6E8A-4147-A177-3AD203B41FA5}">
                      <a16:colId xmlns:a16="http://schemas.microsoft.com/office/drawing/2014/main" val="2719449422"/>
                    </a:ext>
                  </a:extLst>
                </a:gridCol>
              </a:tblGrid>
              <a:tr h="421432">
                <a:tc>
                  <a:txBody>
                    <a:bodyPr/>
                    <a:lstStyle/>
                    <a:p>
                      <a:r>
                        <a:rPr lang="en-US" sz="2400" dirty="0">
                          <a:latin typeface="Century Gothic"/>
                        </a:rPr>
                        <a:t>Goals</a:t>
                      </a:r>
                    </a:p>
                  </a:txBody>
                  <a:tcPr/>
                </a:tc>
                <a:extLst>
                  <a:ext uri="{0D108BD9-81ED-4DB2-BD59-A6C34878D82A}">
                    <a16:rowId xmlns:a16="http://schemas.microsoft.com/office/drawing/2014/main" val="92669712"/>
                  </a:ext>
                </a:extLst>
              </a:tr>
              <a:tr h="632149">
                <a:tc>
                  <a:txBody>
                    <a:bodyPr/>
                    <a:lstStyle/>
                    <a:p>
                      <a:pPr marL="0" lvl="0" indent="0">
                        <a:buNone/>
                      </a:pPr>
                      <a:r>
                        <a:rPr lang="en-US" sz="2000" b="0" i="0" u="none" strike="noStrike" baseline="0" noProof="0" dirty="0">
                          <a:solidFill>
                            <a:srgbClr val="000000"/>
                          </a:solidFill>
                          <a:latin typeface="Century Gothic"/>
                        </a:rPr>
                        <a:t>Goal 4: By 2023-2024, all 71 Saint Louis Public School buildings will be in compliance with an Energy STAR score of 75 or higher.</a:t>
                      </a:r>
                      <a:endParaRPr lang="en-US" dirty="0"/>
                    </a:p>
                  </a:txBody>
                  <a:tcPr/>
                </a:tc>
                <a:extLst>
                  <a:ext uri="{0D108BD9-81ED-4DB2-BD59-A6C34878D82A}">
                    <a16:rowId xmlns:a16="http://schemas.microsoft.com/office/drawing/2014/main" val="4233325308"/>
                  </a:ext>
                </a:extLst>
              </a:tr>
              <a:tr h="4056294">
                <a:tc>
                  <a:txBody>
                    <a:bodyPr/>
                    <a:lstStyle/>
                    <a:p>
                      <a:pPr marL="0" lvl="0" indent="0">
                        <a:buNone/>
                      </a:pPr>
                      <a:r>
                        <a:rPr lang="en-US" sz="2000" b="0" i="0" u="none" strike="noStrike" noProof="0" dirty="0">
                          <a:solidFill>
                            <a:srgbClr val="000000"/>
                          </a:solidFill>
                          <a:latin typeface="Century Gothic"/>
                        </a:rPr>
                        <a:t>As of the 2023-2024 school year 13 schools in SLPS have met this goal and are in compliance with an Energy STAR score of 75 or higher. </a:t>
                      </a:r>
                    </a:p>
                    <a:p>
                      <a:pPr marL="342900" lvl="0" indent="-342900">
                        <a:buFont typeface="Arial"/>
                        <a:buChar char="•"/>
                      </a:pPr>
                      <a:r>
                        <a:rPr lang="en-US" sz="1600" b="0" i="0" u="none" strike="noStrike" noProof="0" dirty="0">
                          <a:solidFill>
                            <a:srgbClr val="000000"/>
                          </a:solidFill>
                          <a:latin typeface="Century Gothic"/>
                        </a:rPr>
                        <a:t>Froebel – 75 Energy STAR score</a:t>
                      </a:r>
                    </a:p>
                    <a:p>
                      <a:pPr marL="342900" lvl="0" indent="-342900">
                        <a:buFont typeface="Arial"/>
                        <a:buChar char="•"/>
                      </a:pPr>
                      <a:r>
                        <a:rPr lang="en-US" sz="1600" b="0" i="0" u="none" strike="noStrike" noProof="0" dirty="0">
                          <a:solidFill>
                            <a:srgbClr val="000000"/>
                          </a:solidFill>
                          <a:latin typeface="Century Gothic"/>
                        </a:rPr>
                        <a:t>Innovation Concept Academy @ Blewett – 77 Energy STAR score</a:t>
                      </a:r>
                    </a:p>
                    <a:p>
                      <a:pPr marL="342900" lvl="0" indent="-342900">
                        <a:buFont typeface="Arial"/>
                        <a:buChar char="•"/>
                      </a:pPr>
                      <a:r>
                        <a:rPr lang="en-US" sz="1600" b="0" i="0" u="none" strike="noStrike" noProof="0" dirty="0">
                          <a:solidFill>
                            <a:srgbClr val="000000"/>
                          </a:solidFill>
                          <a:latin typeface="Century Gothic"/>
                        </a:rPr>
                        <a:t>Roosevelt High School – 78 Energy STAR score</a:t>
                      </a:r>
                    </a:p>
                    <a:p>
                      <a:pPr marL="342900" lvl="0" indent="-342900">
                        <a:buFont typeface="Arial"/>
                        <a:buChar char="•"/>
                      </a:pPr>
                      <a:r>
                        <a:rPr lang="en-US" sz="1600" b="0" i="0" u="none" strike="noStrike" noProof="0" dirty="0">
                          <a:solidFill>
                            <a:srgbClr val="000000"/>
                          </a:solidFill>
                          <a:latin typeface="Century Gothic"/>
                        </a:rPr>
                        <a:t>Gateway STEM – 83 Energy STAR score</a:t>
                      </a:r>
                    </a:p>
                    <a:p>
                      <a:pPr marL="342900" lvl="0" indent="-342900">
                        <a:buFont typeface="Arial"/>
                        <a:buChar char="•"/>
                      </a:pPr>
                      <a:r>
                        <a:rPr lang="en-US" sz="1600" b="0" i="0" u="none" strike="noStrike" noProof="0" dirty="0">
                          <a:solidFill>
                            <a:srgbClr val="000000"/>
                          </a:solidFill>
                          <a:latin typeface="Century Gothic"/>
                        </a:rPr>
                        <a:t>Walbridge – 84 Energy STAR score</a:t>
                      </a:r>
                    </a:p>
                    <a:p>
                      <a:pPr marL="342900" lvl="0" indent="-342900">
                        <a:buFont typeface="Arial"/>
                        <a:buChar char="•"/>
                      </a:pPr>
                      <a:r>
                        <a:rPr lang="en-US" sz="1600" b="0" i="0" u="none" strike="noStrike" noProof="0" dirty="0">
                          <a:solidFill>
                            <a:srgbClr val="000000"/>
                          </a:solidFill>
                          <a:latin typeface="Century Gothic"/>
                        </a:rPr>
                        <a:t>Lyon @ Blow – 87 Energy STAR score</a:t>
                      </a:r>
                    </a:p>
                    <a:p>
                      <a:pPr marL="342900" lvl="0" indent="-342900">
                        <a:buFont typeface="Arial"/>
                        <a:buChar char="•"/>
                      </a:pPr>
                      <a:r>
                        <a:rPr lang="en-US" sz="1600" b="0" i="0" u="none" strike="noStrike" noProof="0" dirty="0">
                          <a:solidFill>
                            <a:srgbClr val="000000"/>
                          </a:solidFill>
                          <a:latin typeface="Century Gothic"/>
                        </a:rPr>
                        <a:t>Soldan – 88 Energy STAR score</a:t>
                      </a:r>
                    </a:p>
                    <a:p>
                      <a:pPr marL="342900" lvl="0" indent="-342900">
                        <a:buFont typeface="Arial"/>
                        <a:buChar char="•"/>
                      </a:pPr>
                      <a:r>
                        <a:rPr lang="en-US" sz="1600" b="0" i="0" u="none" strike="noStrike" noProof="0" dirty="0">
                          <a:solidFill>
                            <a:srgbClr val="000000"/>
                          </a:solidFill>
                          <a:latin typeface="Century Gothic"/>
                        </a:rPr>
                        <a:t>Ford – 92 Energy STAR score </a:t>
                      </a:r>
                    </a:p>
                    <a:p>
                      <a:pPr marL="342900" lvl="0" indent="-342900">
                        <a:buFont typeface="Arial"/>
                        <a:buChar char="•"/>
                      </a:pPr>
                      <a:r>
                        <a:rPr lang="en-US" sz="1600" b="0" i="0" u="none" strike="noStrike" noProof="0" dirty="0">
                          <a:solidFill>
                            <a:srgbClr val="000000"/>
                          </a:solidFill>
                          <a:latin typeface="Century Gothic"/>
                        </a:rPr>
                        <a:t>St. Louis Adult Learning Center – 97 Energy STAR score</a:t>
                      </a:r>
                    </a:p>
                    <a:p>
                      <a:pPr marL="342900" lvl="0" indent="-342900">
                        <a:buFont typeface="Arial"/>
                        <a:buChar char="•"/>
                      </a:pPr>
                      <a:r>
                        <a:rPr lang="en-US" sz="1600" b="0" i="0" u="none" strike="noStrike" noProof="0" dirty="0">
                          <a:solidFill>
                            <a:srgbClr val="000000"/>
                          </a:solidFill>
                          <a:latin typeface="Century Gothic"/>
                        </a:rPr>
                        <a:t>Fanning – 97 Energy STAR score</a:t>
                      </a:r>
                    </a:p>
                    <a:p>
                      <a:pPr marL="342900" lvl="0" indent="-342900">
                        <a:buFont typeface="Arial"/>
                        <a:buChar char="•"/>
                      </a:pPr>
                      <a:r>
                        <a:rPr lang="en-US" sz="1600" b="0" i="0" u="none" strike="noStrike" noProof="0" dirty="0">
                          <a:solidFill>
                            <a:srgbClr val="000000"/>
                          </a:solidFill>
                          <a:latin typeface="Century Gothic"/>
                        </a:rPr>
                        <a:t>Farragut – 99 Energy STAR score</a:t>
                      </a:r>
                    </a:p>
                    <a:p>
                      <a:pPr marL="342900" lvl="0" indent="-342900">
                        <a:buFont typeface="Arial"/>
                        <a:buChar char="•"/>
                      </a:pPr>
                      <a:r>
                        <a:rPr lang="en-US" sz="1600" b="0" i="0" u="none" strike="noStrike" noProof="0" dirty="0">
                          <a:solidFill>
                            <a:srgbClr val="000000"/>
                          </a:solidFill>
                          <a:latin typeface="Century Gothic"/>
                        </a:rPr>
                        <a:t>Northwest – 99 Energy STAR score</a:t>
                      </a:r>
                    </a:p>
                    <a:p>
                      <a:pPr marL="342900" lvl="0" indent="-342900">
                        <a:buFont typeface="Arial"/>
                        <a:buChar char="•"/>
                      </a:pPr>
                      <a:r>
                        <a:rPr lang="en-US" sz="1600" b="0" i="0" u="none" strike="noStrike" noProof="0" dirty="0">
                          <a:solidFill>
                            <a:srgbClr val="000000"/>
                          </a:solidFill>
                          <a:latin typeface="Century Gothic"/>
                        </a:rPr>
                        <a:t>Dunbar – 99 Energy STAR score</a:t>
                      </a:r>
                    </a:p>
                  </a:txBody>
                  <a:tcPr/>
                </a:tc>
                <a:extLst>
                  <a:ext uri="{0D108BD9-81ED-4DB2-BD59-A6C34878D82A}">
                    <a16:rowId xmlns:a16="http://schemas.microsoft.com/office/drawing/2014/main" val="625252405"/>
                  </a:ext>
                </a:extLst>
              </a:tr>
            </a:tbl>
          </a:graphicData>
        </a:graphic>
      </p:graphicFrame>
    </p:spTree>
    <p:extLst>
      <p:ext uri="{BB962C8B-B14F-4D97-AF65-F5344CB8AC3E}">
        <p14:creationId xmlns:p14="http://schemas.microsoft.com/office/powerpoint/2010/main" val="26076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9581-6671-D1D7-9C67-7703B53743B0}"/>
              </a:ext>
            </a:extLst>
          </p:cNvPr>
          <p:cNvSpPr>
            <a:spLocks noGrp="1"/>
          </p:cNvSpPr>
          <p:nvPr>
            <p:ph type="title"/>
          </p:nvPr>
        </p:nvSpPr>
        <p:spPr/>
        <p:txBody>
          <a:bodyPr>
            <a:normAutofit/>
          </a:bodyPr>
          <a:lstStyle/>
          <a:p>
            <a:r>
              <a:rPr lang="en-US" sz="3600">
                <a:latin typeface="Century Gothic"/>
                <a:cs typeface="Arial"/>
              </a:rPr>
              <a:t>Pillar 2 – Advance fairness across the system.</a:t>
            </a:r>
            <a:endParaRPr lang="en-US" sz="3600">
              <a:latin typeface="Century Gothic"/>
            </a:endParaRPr>
          </a:p>
        </p:txBody>
      </p:sp>
      <p:graphicFrame>
        <p:nvGraphicFramePr>
          <p:cNvPr id="5" name="Content Placeholder 4">
            <a:extLst>
              <a:ext uri="{FF2B5EF4-FFF2-40B4-BE49-F238E27FC236}">
                <a16:creationId xmlns:a16="http://schemas.microsoft.com/office/drawing/2014/main" id="{67E04F1C-6341-D073-0AE6-BB434AA767B9}"/>
              </a:ext>
            </a:extLst>
          </p:cNvPr>
          <p:cNvGraphicFramePr>
            <a:graphicFrameLocks noGrp="1"/>
          </p:cNvGraphicFramePr>
          <p:nvPr>
            <p:ph idx="1"/>
            <p:extLst>
              <p:ext uri="{D42A27DB-BD31-4B8C-83A1-F6EECF244321}">
                <p14:modId xmlns:p14="http://schemas.microsoft.com/office/powerpoint/2010/main" val="112525211"/>
              </p:ext>
            </p:extLst>
          </p:nvPr>
        </p:nvGraphicFramePr>
        <p:xfrm>
          <a:off x="838200" y="1450596"/>
          <a:ext cx="9269579" cy="4653214"/>
        </p:xfrm>
        <a:graphic>
          <a:graphicData uri="http://schemas.openxmlformats.org/drawingml/2006/table">
            <a:tbl>
              <a:tblPr firstRow="1" bandRow="1">
                <a:tableStyleId>{5C22544A-7EE6-4342-B048-85BDC9FD1C3A}</a:tableStyleId>
              </a:tblPr>
              <a:tblGrid>
                <a:gridCol w="9269579">
                  <a:extLst>
                    <a:ext uri="{9D8B030D-6E8A-4147-A177-3AD203B41FA5}">
                      <a16:colId xmlns:a16="http://schemas.microsoft.com/office/drawing/2014/main" val="2719449422"/>
                    </a:ext>
                  </a:extLst>
                </a:gridCol>
              </a:tblGrid>
              <a:tr h="507934">
                <a:tc>
                  <a:txBody>
                    <a:bodyPr/>
                    <a:lstStyle/>
                    <a:p>
                      <a:r>
                        <a:rPr lang="en-US" sz="2400">
                          <a:latin typeface="Century Gothic"/>
                        </a:rPr>
                        <a:t>Goals</a:t>
                      </a:r>
                    </a:p>
                  </a:txBody>
                  <a:tcPr/>
                </a:tc>
                <a:extLst>
                  <a:ext uri="{0D108BD9-81ED-4DB2-BD59-A6C34878D82A}">
                    <a16:rowId xmlns:a16="http://schemas.microsoft.com/office/drawing/2014/main" val="92669712"/>
                  </a:ext>
                </a:extLst>
              </a:tr>
              <a:tr h="1269836">
                <a:tc>
                  <a:txBody>
                    <a:bodyPr/>
                    <a:lstStyle/>
                    <a:p>
                      <a:pPr marL="0" lvl="0" indent="0">
                        <a:buNone/>
                      </a:pPr>
                      <a:r>
                        <a:rPr lang="en-US" sz="2000" b="0" i="0" u="none" strike="noStrike" baseline="0" noProof="0">
                          <a:solidFill>
                            <a:srgbClr val="000000"/>
                          </a:solidFill>
                          <a:latin typeface="Century Gothic"/>
                        </a:rPr>
                        <a:t>Goal 1: By May 2023, SLPS schools will remove barriers and help all students access academic enrichment experiences such as field trips, enrichment programs and elective courses by 10% as evidenced by two-year comparison data.</a:t>
                      </a:r>
                      <a:endParaRPr lang="en-US" sz="2000">
                        <a:latin typeface="Century Gothic"/>
                      </a:endParaRPr>
                    </a:p>
                  </a:txBody>
                  <a:tcPr/>
                </a:tc>
                <a:extLst>
                  <a:ext uri="{0D108BD9-81ED-4DB2-BD59-A6C34878D82A}">
                    <a16:rowId xmlns:a16="http://schemas.microsoft.com/office/drawing/2014/main" val="4233325308"/>
                  </a:ext>
                </a:extLst>
              </a:tr>
              <a:tr h="2751308">
                <a:tc>
                  <a:txBody>
                    <a:bodyPr/>
                    <a:lstStyle/>
                    <a:p>
                      <a:pPr marL="0" lvl="0" indent="0" algn="l">
                        <a:lnSpc>
                          <a:spcPct val="100000"/>
                        </a:lnSpc>
                        <a:buNone/>
                      </a:pPr>
                      <a:r>
                        <a:rPr lang="en-US" sz="2000" b="1" i="0" u="none" strike="noStrike" baseline="0" noProof="0">
                          <a:solidFill>
                            <a:srgbClr val="000000"/>
                          </a:solidFill>
                          <a:latin typeface="Century Gothic"/>
                        </a:rPr>
                        <a:t># of AP courses offered </a:t>
                      </a:r>
                      <a:r>
                        <a:rPr lang="en-US" sz="2000" b="0" i="0" u="none" strike="noStrike" baseline="0" noProof="0">
                          <a:solidFill>
                            <a:srgbClr val="000000"/>
                          </a:solidFill>
                          <a:latin typeface="Century Gothic"/>
                        </a:rPr>
                        <a:t>126 (23-24) </a:t>
                      </a:r>
                      <a:br>
                        <a:rPr lang="en-US" sz="2000" b="0" i="0" u="none" strike="noStrike" baseline="0" noProof="0">
                          <a:solidFill>
                            <a:srgbClr val="000000"/>
                          </a:solidFill>
                          <a:latin typeface="Century Gothic"/>
                        </a:rPr>
                      </a:br>
                      <a:r>
                        <a:rPr lang="en-US" sz="2000" b="1" i="0" u="none" strike="noStrike" baseline="0" noProof="0">
                          <a:solidFill>
                            <a:srgbClr val="000000"/>
                          </a:solidFill>
                          <a:latin typeface="Century Gothic"/>
                        </a:rPr>
                        <a:t>% of students of color in the Gifted program</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 26% Black</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 &lt;1 % Asian Indian</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 5% Asian</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 4% Hispanic</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 7% Multi- racial                                                                          </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  </a:t>
                      </a:r>
                      <a:r>
                        <a:rPr lang="en-US" sz="2000" b="1" i="0" u="none" strike="noStrike" baseline="0" noProof="0">
                          <a:solidFill>
                            <a:srgbClr val="000000"/>
                          </a:solidFill>
                          <a:latin typeface="Century Gothic"/>
                        </a:rPr>
                        <a:t>% of chronic absenteeism</a:t>
                      </a:r>
                      <a:r>
                        <a:rPr lang="en-US" sz="2000" b="0" i="0" u="none" strike="noStrike" baseline="0" noProof="0">
                          <a:solidFill>
                            <a:srgbClr val="000000"/>
                          </a:solidFill>
                          <a:latin typeface="Century Gothic"/>
                        </a:rPr>
                        <a:t> among k-12 students - 51.1% </a:t>
                      </a:r>
                      <a:endParaRPr lang="en-US"/>
                    </a:p>
                    <a:p>
                      <a:pPr marL="0" lvl="0" indent="0">
                        <a:buNone/>
                      </a:pPr>
                      <a:endParaRPr lang="en-US" sz="2000" b="0" i="0" u="none" strike="noStrike" baseline="0" noProof="0">
                        <a:solidFill>
                          <a:srgbClr val="000000"/>
                        </a:solidFill>
                        <a:latin typeface="Century Gothic"/>
                      </a:endParaRPr>
                    </a:p>
                  </a:txBody>
                  <a:tcPr/>
                </a:tc>
                <a:extLst>
                  <a:ext uri="{0D108BD9-81ED-4DB2-BD59-A6C34878D82A}">
                    <a16:rowId xmlns:a16="http://schemas.microsoft.com/office/drawing/2014/main" val="625252405"/>
                  </a:ext>
                </a:extLst>
              </a:tr>
            </a:tbl>
          </a:graphicData>
        </a:graphic>
      </p:graphicFrame>
      <p:sp>
        <p:nvSpPr>
          <p:cNvPr id="4" name="Slide Number Placeholder 3">
            <a:extLst>
              <a:ext uri="{FF2B5EF4-FFF2-40B4-BE49-F238E27FC236}">
                <a16:creationId xmlns:a16="http://schemas.microsoft.com/office/drawing/2014/main" id="{69A392B5-2D3E-EB2A-4845-415E4C01F21B}"/>
              </a:ext>
            </a:extLst>
          </p:cNvPr>
          <p:cNvSpPr>
            <a:spLocks noGrp="1"/>
          </p:cNvSpPr>
          <p:nvPr>
            <p:ph type="sldNum" sz="quarter" idx="12"/>
          </p:nvPr>
        </p:nvSpPr>
        <p:spPr/>
        <p:txBody>
          <a:bodyPr/>
          <a:lstStyle/>
          <a:p>
            <a:fld id="{53FC3D55-7BC1-704D-BDCA-A8C36EF8A674}" type="slidenum">
              <a:rPr lang="en-US" smtClean="0"/>
              <a:t>11</a:t>
            </a:fld>
            <a:endParaRPr lang="en-US"/>
          </a:p>
        </p:txBody>
      </p:sp>
    </p:spTree>
    <p:extLst>
      <p:ext uri="{BB962C8B-B14F-4D97-AF65-F5344CB8AC3E}">
        <p14:creationId xmlns:p14="http://schemas.microsoft.com/office/powerpoint/2010/main" val="2143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4C2E-E4E5-ED27-6559-56B8C8257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33269-5399-816D-CC6F-20AE5F66D0AE}"/>
              </a:ext>
            </a:extLst>
          </p:cNvPr>
          <p:cNvSpPr>
            <a:spLocks noGrp="1"/>
          </p:cNvSpPr>
          <p:nvPr>
            <p:ph type="title"/>
          </p:nvPr>
        </p:nvSpPr>
        <p:spPr/>
        <p:txBody>
          <a:bodyPr>
            <a:normAutofit/>
          </a:bodyPr>
          <a:lstStyle/>
          <a:p>
            <a:r>
              <a:rPr lang="en-US" sz="3600">
                <a:latin typeface="Century Gothic"/>
                <a:cs typeface="Arial"/>
              </a:rPr>
              <a:t>Pillar 2 – Advance fairness across the system.</a:t>
            </a:r>
            <a:endParaRPr lang="en-US" sz="3600">
              <a:latin typeface="Century Gothic"/>
            </a:endParaRPr>
          </a:p>
        </p:txBody>
      </p:sp>
      <p:graphicFrame>
        <p:nvGraphicFramePr>
          <p:cNvPr id="5" name="Content Placeholder 4">
            <a:extLst>
              <a:ext uri="{FF2B5EF4-FFF2-40B4-BE49-F238E27FC236}">
                <a16:creationId xmlns:a16="http://schemas.microsoft.com/office/drawing/2014/main" id="{06A7A157-4762-2EDA-4361-54FF09E03778}"/>
              </a:ext>
            </a:extLst>
          </p:cNvPr>
          <p:cNvGraphicFramePr>
            <a:graphicFrameLocks noGrp="1"/>
          </p:cNvGraphicFramePr>
          <p:nvPr>
            <p:ph idx="1"/>
            <p:extLst>
              <p:ext uri="{D42A27DB-BD31-4B8C-83A1-F6EECF244321}">
                <p14:modId xmlns:p14="http://schemas.microsoft.com/office/powerpoint/2010/main" val="830140857"/>
              </p:ext>
            </p:extLst>
          </p:nvPr>
        </p:nvGraphicFramePr>
        <p:xfrm>
          <a:off x="838443" y="1544414"/>
          <a:ext cx="9938528" cy="3442436"/>
        </p:xfrm>
        <a:graphic>
          <a:graphicData uri="http://schemas.openxmlformats.org/drawingml/2006/table">
            <a:tbl>
              <a:tblPr firstRow="1" bandRow="1">
                <a:tableStyleId>{5C22544A-7EE6-4342-B048-85BDC9FD1C3A}</a:tableStyleId>
              </a:tblPr>
              <a:tblGrid>
                <a:gridCol w="9938528">
                  <a:extLst>
                    <a:ext uri="{9D8B030D-6E8A-4147-A177-3AD203B41FA5}">
                      <a16:colId xmlns:a16="http://schemas.microsoft.com/office/drawing/2014/main" val="2719449422"/>
                    </a:ext>
                  </a:extLst>
                </a:gridCol>
              </a:tblGrid>
              <a:tr h="516356">
                <a:tc>
                  <a:txBody>
                    <a:bodyPr/>
                    <a:lstStyle/>
                    <a:p>
                      <a:r>
                        <a:rPr lang="en-US" sz="2400">
                          <a:latin typeface="Century Gothic"/>
                        </a:rPr>
                        <a:t>Goals</a:t>
                      </a:r>
                    </a:p>
                  </a:txBody>
                  <a:tcPr/>
                </a:tc>
                <a:extLst>
                  <a:ext uri="{0D108BD9-81ED-4DB2-BD59-A6C34878D82A}">
                    <a16:rowId xmlns:a16="http://schemas.microsoft.com/office/drawing/2014/main" val="92669712"/>
                  </a:ext>
                </a:extLst>
              </a:tr>
              <a:tr h="516356">
                <a:tc>
                  <a:txBody>
                    <a:bodyPr/>
                    <a:lstStyle/>
                    <a:p>
                      <a:pPr marL="0" lvl="0" indent="0">
                        <a:buNone/>
                      </a:pPr>
                      <a:r>
                        <a:rPr lang="en-US" sz="2000" b="0" i="0" u="none" strike="noStrike" baseline="0" noProof="0">
                          <a:solidFill>
                            <a:srgbClr val="000000"/>
                          </a:solidFill>
                          <a:latin typeface="Century Gothic"/>
                        </a:rPr>
                        <a:t>Goal 2: By the end of the 2022-2023 school year, SLPS will provide access to medical care for all students through telehealth medical services.</a:t>
                      </a:r>
                      <a:endParaRPr lang="en-US" sz="2000">
                        <a:latin typeface="Century Gothic"/>
                      </a:endParaRPr>
                    </a:p>
                  </a:txBody>
                  <a:tcPr/>
                </a:tc>
                <a:extLst>
                  <a:ext uri="{0D108BD9-81ED-4DB2-BD59-A6C34878D82A}">
                    <a16:rowId xmlns:a16="http://schemas.microsoft.com/office/drawing/2014/main" val="625252405"/>
                  </a:ext>
                </a:extLst>
              </a:tr>
              <a:tr h="516356">
                <a:tc>
                  <a:txBody>
                    <a:bodyPr/>
                    <a:lstStyle/>
                    <a:p>
                      <a:pPr marL="0" lvl="0" indent="0" algn="l">
                        <a:lnSpc>
                          <a:spcPct val="100000"/>
                        </a:lnSpc>
                        <a:buNone/>
                      </a:pPr>
                      <a:r>
                        <a:rPr lang="en-US" sz="2000" b="1" i="0" u="none" strike="noStrike" baseline="0" noProof="0">
                          <a:solidFill>
                            <a:srgbClr val="000000"/>
                          </a:solidFill>
                          <a:latin typeface="Century Gothic"/>
                        </a:rPr>
                        <a:t># of students accessing telehealth services:</a:t>
                      </a:r>
                      <a:r>
                        <a:rPr lang="en-US" sz="2000" b="0" i="0" u="none" strike="noStrike" baseline="0" noProof="0">
                          <a:solidFill>
                            <a:srgbClr val="000000"/>
                          </a:solidFill>
                          <a:latin typeface="Century Gothic"/>
                        </a:rPr>
                        <a:t> 0 </a:t>
                      </a:r>
                      <a:endParaRPr lang="en-US"/>
                    </a:p>
                    <a:p>
                      <a:pPr marL="0" lvl="0" indent="0" algn="l">
                        <a:lnSpc>
                          <a:spcPct val="100000"/>
                        </a:lnSpc>
                        <a:buNone/>
                      </a:pPr>
                      <a:r>
                        <a:rPr lang="en-US" sz="2000" b="1" i="0" u="none" strike="noStrike" baseline="0" noProof="0">
                          <a:solidFill>
                            <a:srgbClr val="000000"/>
                          </a:solidFill>
                          <a:latin typeface="Century Gothic"/>
                        </a:rPr>
                        <a:t># of nurses and medical designees trained:</a:t>
                      </a:r>
                      <a:r>
                        <a:rPr lang="en-US" sz="2000" b="0" i="0" u="none" strike="noStrike" baseline="0" noProof="0">
                          <a:solidFill>
                            <a:srgbClr val="000000"/>
                          </a:solidFill>
                          <a:latin typeface="Century Gothic"/>
                        </a:rPr>
                        <a:t>  27 </a:t>
                      </a:r>
                      <a:endParaRPr lang="en-US"/>
                    </a:p>
                    <a:p>
                      <a:pPr marL="0" lvl="0" indent="0" algn="l">
                        <a:lnSpc>
                          <a:spcPct val="100000"/>
                        </a:lnSpc>
                        <a:buNone/>
                      </a:pPr>
                      <a:r>
                        <a:rPr lang="en-US" sz="2000" b="1" i="0" u="none" strike="noStrike" baseline="0" noProof="0">
                          <a:solidFill>
                            <a:srgbClr val="000000"/>
                          </a:solidFill>
                          <a:latin typeface="Century Gothic"/>
                        </a:rPr>
                        <a:t>% of students meeting 90/90:</a:t>
                      </a:r>
                      <a:endParaRPr lang="en-US" b="1"/>
                    </a:p>
                    <a:p>
                      <a:pPr marL="0" lvl="0" indent="0" algn="l">
                        <a:lnSpc>
                          <a:spcPct val="100000"/>
                        </a:lnSpc>
                        <a:buNone/>
                      </a:pPr>
                      <a:r>
                        <a:rPr lang="en-US" sz="2000" b="0" i="0" u="none" strike="noStrike" baseline="0" noProof="0">
                          <a:solidFill>
                            <a:srgbClr val="000000"/>
                          </a:solidFill>
                          <a:latin typeface="Century Gothic"/>
                        </a:rPr>
                        <a:t>AY 2023: 48.16 % </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AY 2024: 47.52 % </a:t>
                      </a:r>
                      <a:br>
                        <a:rPr lang="en-US" sz="2000" b="0" i="0" u="none" strike="noStrike" baseline="0" noProof="0">
                          <a:solidFill>
                            <a:srgbClr val="000000"/>
                          </a:solidFill>
                          <a:latin typeface="Century Gothic"/>
                        </a:rPr>
                      </a:br>
                      <a:r>
                        <a:rPr lang="en-US" sz="2000" b="0" i="0" u="none" strike="noStrike" baseline="0" noProof="0">
                          <a:solidFill>
                            <a:srgbClr val="000000"/>
                          </a:solidFill>
                          <a:latin typeface="Century Gothic"/>
                        </a:rPr>
                        <a:t>AY 2025: 48.87 %                                                                                              </a:t>
                      </a:r>
                      <a:endParaRPr lang="en-US"/>
                    </a:p>
                    <a:p>
                      <a:pPr marL="0" lvl="0" indent="0" algn="l">
                        <a:lnSpc>
                          <a:spcPct val="100000"/>
                        </a:lnSpc>
                        <a:buNone/>
                      </a:pPr>
                      <a:endParaRPr lang="en-US" sz="2000" b="0" i="0" u="none" strike="noStrike" baseline="0" noProof="0">
                        <a:solidFill>
                          <a:srgbClr val="000000"/>
                        </a:solidFill>
                        <a:latin typeface="Century Gothic"/>
                      </a:endParaRPr>
                    </a:p>
                  </a:txBody>
                  <a:tcPr/>
                </a:tc>
                <a:extLst>
                  <a:ext uri="{0D108BD9-81ED-4DB2-BD59-A6C34878D82A}">
                    <a16:rowId xmlns:a16="http://schemas.microsoft.com/office/drawing/2014/main" val="3012231959"/>
                  </a:ext>
                </a:extLst>
              </a:tr>
            </a:tbl>
          </a:graphicData>
        </a:graphic>
      </p:graphicFrame>
      <p:sp>
        <p:nvSpPr>
          <p:cNvPr id="4" name="Slide Number Placeholder 3">
            <a:extLst>
              <a:ext uri="{FF2B5EF4-FFF2-40B4-BE49-F238E27FC236}">
                <a16:creationId xmlns:a16="http://schemas.microsoft.com/office/drawing/2014/main" id="{131B4DB3-A294-010B-B075-31717B59A531}"/>
              </a:ext>
            </a:extLst>
          </p:cNvPr>
          <p:cNvSpPr>
            <a:spLocks noGrp="1"/>
          </p:cNvSpPr>
          <p:nvPr>
            <p:ph type="sldNum" sz="quarter" idx="12"/>
          </p:nvPr>
        </p:nvSpPr>
        <p:spPr/>
        <p:txBody>
          <a:bodyPr/>
          <a:lstStyle/>
          <a:p>
            <a:fld id="{53FC3D55-7BC1-704D-BDCA-A8C36EF8A674}" type="slidenum">
              <a:rPr lang="en-US" smtClean="0"/>
              <a:t>12</a:t>
            </a:fld>
            <a:endParaRPr lang="en-US"/>
          </a:p>
        </p:txBody>
      </p:sp>
    </p:spTree>
    <p:extLst>
      <p:ext uri="{BB962C8B-B14F-4D97-AF65-F5344CB8AC3E}">
        <p14:creationId xmlns:p14="http://schemas.microsoft.com/office/powerpoint/2010/main" val="63538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0BF9D-365A-848E-71FC-366C4BAEA7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DDDEA-8A5A-ACD7-6139-8A010DF8E408}"/>
              </a:ext>
            </a:extLst>
          </p:cNvPr>
          <p:cNvSpPr>
            <a:spLocks noGrp="1"/>
          </p:cNvSpPr>
          <p:nvPr>
            <p:ph type="title"/>
          </p:nvPr>
        </p:nvSpPr>
        <p:spPr/>
        <p:txBody>
          <a:bodyPr>
            <a:normAutofit/>
          </a:bodyPr>
          <a:lstStyle/>
          <a:p>
            <a:r>
              <a:rPr lang="en-US" sz="3600">
                <a:latin typeface="Century Gothic"/>
                <a:cs typeface="Arial"/>
              </a:rPr>
              <a:t>Pillar 2 – Advance fairness across the system.</a:t>
            </a:r>
            <a:endParaRPr lang="en-US" sz="3600">
              <a:latin typeface="Century Gothic"/>
            </a:endParaRPr>
          </a:p>
        </p:txBody>
      </p:sp>
      <p:graphicFrame>
        <p:nvGraphicFramePr>
          <p:cNvPr id="5" name="Content Placeholder 4">
            <a:extLst>
              <a:ext uri="{FF2B5EF4-FFF2-40B4-BE49-F238E27FC236}">
                <a16:creationId xmlns:a16="http://schemas.microsoft.com/office/drawing/2014/main" id="{08CAEBE8-774A-EDEA-0E62-8C0CD89D7321}"/>
              </a:ext>
            </a:extLst>
          </p:cNvPr>
          <p:cNvGraphicFramePr>
            <a:graphicFrameLocks noGrp="1"/>
          </p:cNvGraphicFramePr>
          <p:nvPr>
            <p:ph idx="1"/>
            <p:extLst>
              <p:ext uri="{D42A27DB-BD31-4B8C-83A1-F6EECF244321}">
                <p14:modId xmlns:p14="http://schemas.microsoft.com/office/powerpoint/2010/main" val="2137276636"/>
              </p:ext>
            </p:extLst>
          </p:nvPr>
        </p:nvGraphicFramePr>
        <p:xfrm>
          <a:off x="838200" y="1508105"/>
          <a:ext cx="9399053" cy="4506925"/>
        </p:xfrm>
        <a:graphic>
          <a:graphicData uri="http://schemas.openxmlformats.org/drawingml/2006/table">
            <a:tbl>
              <a:tblPr firstRow="1" bandRow="1">
                <a:tableStyleId>{5C22544A-7EE6-4342-B048-85BDC9FD1C3A}</a:tableStyleId>
              </a:tblPr>
              <a:tblGrid>
                <a:gridCol w="9399053">
                  <a:extLst>
                    <a:ext uri="{9D8B030D-6E8A-4147-A177-3AD203B41FA5}">
                      <a16:colId xmlns:a16="http://schemas.microsoft.com/office/drawing/2014/main" val="2719449422"/>
                    </a:ext>
                  </a:extLst>
                </a:gridCol>
              </a:tblGrid>
              <a:tr h="540830">
                <a:tc>
                  <a:txBody>
                    <a:bodyPr/>
                    <a:lstStyle/>
                    <a:p>
                      <a:r>
                        <a:rPr lang="en-US" sz="2400">
                          <a:latin typeface="Century Gothic"/>
                        </a:rPr>
                        <a:t>Goals</a:t>
                      </a:r>
                    </a:p>
                  </a:txBody>
                  <a:tcPr/>
                </a:tc>
                <a:extLst>
                  <a:ext uri="{0D108BD9-81ED-4DB2-BD59-A6C34878D82A}">
                    <a16:rowId xmlns:a16="http://schemas.microsoft.com/office/drawing/2014/main" val="92669712"/>
                  </a:ext>
                </a:extLst>
              </a:tr>
              <a:tr h="1352076">
                <a:tc>
                  <a:txBody>
                    <a:bodyPr/>
                    <a:lstStyle/>
                    <a:p>
                      <a:pPr marL="0" lvl="0" indent="0">
                        <a:buNone/>
                      </a:pPr>
                      <a:r>
                        <a:rPr lang="en-US" sz="2000" b="0" i="0" u="none" strike="noStrike" baseline="0" noProof="0">
                          <a:solidFill>
                            <a:srgbClr val="000000"/>
                          </a:solidFill>
                          <a:latin typeface="Century Gothic"/>
                        </a:rPr>
                        <a:t>Goal 3: By the end of the 2022-2023 school year, SLPS will have increased the number of mental health partners and breadth of services and students, and staff will be more aware of supports available to them inside and outside of school.</a:t>
                      </a:r>
                      <a:endParaRPr lang="en-US"/>
                    </a:p>
                  </a:txBody>
                  <a:tcPr/>
                </a:tc>
                <a:extLst>
                  <a:ext uri="{0D108BD9-81ED-4DB2-BD59-A6C34878D82A}">
                    <a16:rowId xmlns:a16="http://schemas.microsoft.com/office/drawing/2014/main" val="4233325308"/>
                  </a:ext>
                </a:extLst>
              </a:tr>
              <a:tr h="2614019">
                <a:tc>
                  <a:txBody>
                    <a:bodyPr/>
                    <a:lstStyle/>
                    <a:p>
                      <a:pPr lvl="0" algn="l">
                        <a:lnSpc>
                          <a:spcPct val="100000"/>
                        </a:lnSpc>
                        <a:spcBef>
                          <a:spcPts val="0"/>
                        </a:spcBef>
                        <a:spcAft>
                          <a:spcPts val="0"/>
                        </a:spcAft>
                        <a:buNone/>
                      </a:pPr>
                      <a:r>
                        <a:rPr lang="en-US" sz="2000" b="1" i="0" u="none" strike="noStrike" baseline="0" noProof="0">
                          <a:solidFill>
                            <a:srgbClr val="000000"/>
                          </a:solidFill>
                        </a:rPr>
                        <a:t>Increase of (K-12) providers of mental health support</a:t>
                      </a:r>
                      <a:r>
                        <a:rPr lang="en-US" sz="2000" b="0" i="0" u="none" strike="noStrike" baseline="0" noProof="0">
                          <a:solidFill>
                            <a:srgbClr val="000000"/>
                          </a:solidFill>
                        </a:rPr>
                        <a:t>; SY 24-25 5 external partners; 5 internal therapists provided through grant funding. </a:t>
                      </a:r>
                      <a:endParaRPr lang="en-US"/>
                    </a:p>
                    <a:p>
                      <a:pPr lvl="0" algn="l">
                        <a:lnSpc>
                          <a:spcPct val="100000"/>
                        </a:lnSpc>
                        <a:spcBef>
                          <a:spcPts val="0"/>
                        </a:spcBef>
                        <a:spcAft>
                          <a:spcPts val="0"/>
                        </a:spcAft>
                        <a:buNone/>
                      </a:pPr>
                      <a:r>
                        <a:rPr lang="en-US" sz="2000" b="1" i="0" u="none" strike="noStrike" baseline="0" noProof="0">
                          <a:solidFill>
                            <a:srgbClr val="000000"/>
                          </a:solidFill>
                        </a:rPr>
                        <a:t>% increase (K-12) mental self-awareness through a social emotional learning curriculum platform</a:t>
                      </a:r>
                      <a:r>
                        <a:rPr lang="en-US" sz="2000" b="0" i="0" u="none" strike="noStrike" baseline="0" noProof="0">
                          <a:solidFill>
                            <a:srgbClr val="000000"/>
                          </a:solidFill>
                        </a:rPr>
                        <a:t>; SY 23-24: 198 students participated in focus groups related to self-awareness; SY 24-25 all SLPS students receive Re-Think Ed lessons on social emotional learning from school counselors and classroom teachers.  </a:t>
                      </a:r>
                      <a:endParaRPr lang="en-US"/>
                    </a:p>
                    <a:p>
                      <a:pPr lvl="0" algn="l">
                        <a:lnSpc>
                          <a:spcPct val="100000"/>
                        </a:lnSpc>
                        <a:spcBef>
                          <a:spcPts val="0"/>
                        </a:spcBef>
                        <a:spcAft>
                          <a:spcPts val="0"/>
                        </a:spcAft>
                        <a:buNone/>
                      </a:pPr>
                      <a:r>
                        <a:rPr lang="en-US" sz="2000" b="1" i="0" u="none" strike="noStrike" baseline="0" noProof="0">
                          <a:solidFill>
                            <a:srgbClr val="000000"/>
                          </a:solidFill>
                        </a:rPr>
                        <a:t># of students and families engaged through mental health campaigns</a:t>
                      </a:r>
                      <a:r>
                        <a:rPr lang="en-US" sz="2000" b="0" i="0" u="none" strike="noStrike" baseline="0" noProof="0">
                          <a:solidFill>
                            <a:srgbClr val="000000"/>
                          </a:solidFill>
                        </a:rPr>
                        <a:t>; SY 23-24 154 participants; SY 24-25 51 participants. </a:t>
                      </a:r>
                      <a:endParaRPr lang="en-US"/>
                    </a:p>
                  </a:txBody>
                  <a:tcPr/>
                </a:tc>
                <a:extLst>
                  <a:ext uri="{0D108BD9-81ED-4DB2-BD59-A6C34878D82A}">
                    <a16:rowId xmlns:a16="http://schemas.microsoft.com/office/drawing/2014/main" val="625252405"/>
                  </a:ext>
                </a:extLst>
              </a:tr>
            </a:tbl>
          </a:graphicData>
        </a:graphic>
      </p:graphicFrame>
      <p:sp>
        <p:nvSpPr>
          <p:cNvPr id="4" name="Slide Number Placeholder 3">
            <a:extLst>
              <a:ext uri="{FF2B5EF4-FFF2-40B4-BE49-F238E27FC236}">
                <a16:creationId xmlns:a16="http://schemas.microsoft.com/office/drawing/2014/main" id="{CBCFA401-60E3-693E-6D5E-630103A67F33}"/>
              </a:ext>
            </a:extLst>
          </p:cNvPr>
          <p:cNvSpPr>
            <a:spLocks noGrp="1"/>
          </p:cNvSpPr>
          <p:nvPr>
            <p:ph type="sldNum" sz="quarter" idx="12"/>
          </p:nvPr>
        </p:nvSpPr>
        <p:spPr/>
        <p:txBody>
          <a:bodyPr/>
          <a:lstStyle/>
          <a:p>
            <a:fld id="{53FC3D55-7BC1-704D-BDCA-A8C36EF8A674}" type="slidenum">
              <a:rPr lang="en-US" smtClean="0"/>
              <a:t>13</a:t>
            </a:fld>
            <a:endParaRPr lang="en-US"/>
          </a:p>
        </p:txBody>
      </p:sp>
    </p:spTree>
    <p:extLst>
      <p:ext uri="{BB962C8B-B14F-4D97-AF65-F5344CB8AC3E}">
        <p14:creationId xmlns:p14="http://schemas.microsoft.com/office/powerpoint/2010/main" val="33293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BFE83-8A95-8EAF-7450-7B7E6D402796}"/>
              </a:ext>
            </a:extLst>
          </p:cNvPr>
          <p:cNvSpPr>
            <a:spLocks noGrp="1"/>
          </p:cNvSpPr>
          <p:nvPr>
            <p:ph type="sldNum" sz="quarter" idx="12"/>
          </p:nvPr>
        </p:nvSpPr>
        <p:spPr/>
        <p:txBody>
          <a:bodyPr/>
          <a:lstStyle/>
          <a:p>
            <a:fld id="{53FC3D55-7BC1-704D-BDCA-A8C36EF8A674}" type="slidenum">
              <a:rPr lang="en-US" smtClean="0"/>
              <a:t>14</a:t>
            </a:fld>
            <a:endParaRPr lang="en-US"/>
          </a:p>
        </p:txBody>
      </p:sp>
    </p:spTree>
    <p:extLst>
      <p:ext uri="{BB962C8B-B14F-4D97-AF65-F5344CB8AC3E}">
        <p14:creationId xmlns:p14="http://schemas.microsoft.com/office/powerpoint/2010/main" val="167202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diagram of a strategy&#10;&#10;Description automatically generated">
            <a:extLst>
              <a:ext uri="{FF2B5EF4-FFF2-40B4-BE49-F238E27FC236}">
                <a16:creationId xmlns:a16="http://schemas.microsoft.com/office/drawing/2014/main" id="{3BB46356-39E1-EFC4-75BF-77FE1543A462}"/>
              </a:ext>
            </a:extLst>
          </p:cNvPr>
          <p:cNvPicPr>
            <a:picLocks noGrp="1" noChangeAspect="1"/>
          </p:cNvPicPr>
          <p:nvPr>
            <p:ph idx="1"/>
          </p:nvPr>
        </p:nvPicPr>
        <p:blipFill rotWithShape="1">
          <a:blip r:embed="rId3"/>
          <a:srcRect r="3538" b="1"/>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558AC9FB-05ED-5594-B611-F03473C5EC8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3FC3D55-7BC1-704D-BDCA-A8C36EF8A674}" type="slidenum">
              <a:rPr lang="en-US">
                <a:solidFill>
                  <a:srgbClr val="FFFFFF"/>
                </a:solidFill>
              </a:rPr>
              <a:pPr>
                <a:spcAft>
                  <a:spcPts val="600"/>
                </a:spcAft>
              </a:pPr>
              <a:t>2</a:t>
            </a:fld>
            <a:endParaRPr lang="en-US">
              <a:solidFill>
                <a:srgbClr val="FFFFFF"/>
              </a:solidFill>
            </a:endParaRPr>
          </a:p>
        </p:txBody>
      </p:sp>
      <p:sp>
        <p:nvSpPr>
          <p:cNvPr id="2" name="Rectangle 1">
            <a:extLst>
              <a:ext uri="{FF2B5EF4-FFF2-40B4-BE49-F238E27FC236}">
                <a16:creationId xmlns:a16="http://schemas.microsoft.com/office/drawing/2014/main" id="{7E244072-9E29-F218-B5EA-80FE85D1B935}"/>
              </a:ext>
            </a:extLst>
          </p:cNvPr>
          <p:cNvSpPr/>
          <p:nvPr/>
        </p:nvSpPr>
        <p:spPr>
          <a:xfrm>
            <a:off x="10933611" y="5199017"/>
            <a:ext cx="1258389" cy="1658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A blue logo with text&#10;&#10;Description automatically generated">
            <a:extLst>
              <a:ext uri="{FF2B5EF4-FFF2-40B4-BE49-F238E27FC236}">
                <a16:creationId xmlns:a16="http://schemas.microsoft.com/office/drawing/2014/main" id="{8E33ACFB-1064-035C-E1D8-653D57072715}"/>
              </a:ext>
            </a:extLst>
          </p:cNvPr>
          <p:cNvPicPr>
            <a:picLocks noChangeAspect="1"/>
          </p:cNvPicPr>
          <p:nvPr/>
        </p:nvPicPr>
        <p:blipFill>
          <a:blip r:embed="rId4"/>
          <a:stretch>
            <a:fillRect/>
          </a:stretch>
        </p:blipFill>
        <p:spPr>
          <a:xfrm>
            <a:off x="10377077" y="5394247"/>
            <a:ext cx="1489349" cy="1268521"/>
          </a:xfrm>
          <a:prstGeom prst="rect">
            <a:avLst/>
          </a:prstGeom>
        </p:spPr>
      </p:pic>
    </p:spTree>
    <p:extLst>
      <p:ext uri="{BB962C8B-B14F-4D97-AF65-F5344CB8AC3E}">
        <p14:creationId xmlns:p14="http://schemas.microsoft.com/office/powerpoint/2010/main" val="353436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lue and yellow book cover&#10;&#10;Description automatically generated">
            <a:extLst>
              <a:ext uri="{FF2B5EF4-FFF2-40B4-BE49-F238E27FC236}">
                <a16:creationId xmlns:a16="http://schemas.microsoft.com/office/drawing/2014/main" id="{2B2FFAB7-10EF-E141-4184-BEDA83FD0606}"/>
              </a:ext>
            </a:extLst>
          </p:cNvPr>
          <p:cNvPicPr>
            <a:picLocks noChangeAspect="1"/>
          </p:cNvPicPr>
          <p:nvPr/>
        </p:nvPicPr>
        <p:blipFill rotWithShape="1">
          <a:blip r:embed="rId3"/>
          <a:srcRect b="19"/>
          <a:stretch/>
        </p:blipFill>
        <p:spPr>
          <a:xfrm>
            <a:off x="0" y="2677"/>
            <a:ext cx="12192000" cy="6852646"/>
          </a:xfrm>
          <a:prstGeom prst="rect">
            <a:avLst/>
          </a:prstGeom>
        </p:spPr>
      </p:pic>
      <p:sp>
        <p:nvSpPr>
          <p:cNvPr id="4" name="Slide Number Placeholder 3">
            <a:extLst>
              <a:ext uri="{FF2B5EF4-FFF2-40B4-BE49-F238E27FC236}">
                <a16:creationId xmlns:a16="http://schemas.microsoft.com/office/drawing/2014/main" id="{E0F3FD83-51C0-0258-760D-34779D6EB7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3FC3D55-7BC1-704D-BDCA-A8C36EF8A674}" type="slidenum">
              <a:rPr lang="en-US">
                <a:solidFill>
                  <a:srgbClr val="FFFFFF"/>
                </a:solidFill>
              </a:rPr>
              <a:pPr>
                <a:spcAft>
                  <a:spcPts val="600"/>
                </a:spcAft>
              </a:pPr>
              <a:t>3</a:t>
            </a:fld>
            <a:endParaRPr lang="en-US">
              <a:solidFill>
                <a:srgbClr val="FFFFFF"/>
              </a:solidFill>
            </a:endParaRPr>
          </a:p>
        </p:txBody>
      </p:sp>
    </p:spTree>
    <p:extLst>
      <p:ext uri="{BB962C8B-B14F-4D97-AF65-F5344CB8AC3E}">
        <p14:creationId xmlns:p14="http://schemas.microsoft.com/office/powerpoint/2010/main" val="3600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1811-033B-619A-2699-780B997FB1D4}"/>
              </a:ext>
            </a:extLst>
          </p:cNvPr>
          <p:cNvSpPr>
            <a:spLocks noGrp="1"/>
          </p:cNvSpPr>
          <p:nvPr>
            <p:ph type="title"/>
          </p:nvPr>
        </p:nvSpPr>
        <p:spPr>
          <a:xfrm>
            <a:off x="365760" y="298624"/>
            <a:ext cx="8072846" cy="1112166"/>
          </a:xfrm>
        </p:spPr>
        <p:txBody>
          <a:bodyPr>
            <a:normAutofit/>
          </a:bodyPr>
          <a:lstStyle/>
          <a:p>
            <a:r>
              <a:rPr lang="en-US">
                <a:latin typeface="Arial"/>
                <a:cs typeface="Arial"/>
              </a:rPr>
              <a:t>Portrait of a Graduate</a:t>
            </a:r>
            <a:endParaRPr lang="en-US" sz="4000">
              <a:latin typeface="Arial"/>
              <a:cs typeface="Arial"/>
            </a:endParaRPr>
          </a:p>
        </p:txBody>
      </p:sp>
      <p:sp>
        <p:nvSpPr>
          <p:cNvPr id="4" name="Slide Number Placeholder 3">
            <a:extLst>
              <a:ext uri="{FF2B5EF4-FFF2-40B4-BE49-F238E27FC236}">
                <a16:creationId xmlns:a16="http://schemas.microsoft.com/office/drawing/2014/main" id="{7F34410A-ED66-8582-D0CE-394E59F509BC}"/>
              </a:ext>
            </a:extLst>
          </p:cNvPr>
          <p:cNvSpPr>
            <a:spLocks noGrp="1"/>
          </p:cNvSpPr>
          <p:nvPr>
            <p:ph type="sldNum" sz="quarter" idx="12"/>
          </p:nvPr>
        </p:nvSpPr>
        <p:spPr/>
        <p:txBody>
          <a:bodyPr/>
          <a:lstStyle/>
          <a:p>
            <a:fld id="{53FC3D55-7BC1-704D-BDCA-A8C36EF8A674}" type="slidenum">
              <a:rPr lang="en-US" smtClean="0"/>
              <a:t>4</a:t>
            </a:fld>
            <a:endParaRPr lang="en-US"/>
          </a:p>
        </p:txBody>
      </p:sp>
      <p:graphicFrame>
        <p:nvGraphicFramePr>
          <p:cNvPr id="7" name="Content Placeholder 4">
            <a:extLst>
              <a:ext uri="{FF2B5EF4-FFF2-40B4-BE49-F238E27FC236}">
                <a16:creationId xmlns:a16="http://schemas.microsoft.com/office/drawing/2014/main" id="{D7A1C49F-13BF-DBCD-9772-BD23A7D5E26F}"/>
              </a:ext>
            </a:extLst>
          </p:cNvPr>
          <p:cNvGraphicFramePr>
            <a:graphicFrameLocks noGrp="1"/>
          </p:cNvGraphicFramePr>
          <p:nvPr>
            <p:ph idx="1"/>
          </p:nvPr>
        </p:nvGraphicFramePr>
        <p:xfrm>
          <a:off x="365760" y="1410791"/>
          <a:ext cx="11471564" cy="5055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09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1811-033B-619A-2699-780B997FB1D4}"/>
              </a:ext>
            </a:extLst>
          </p:cNvPr>
          <p:cNvSpPr>
            <a:spLocks noGrp="1"/>
          </p:cNvSpPr>
          <p:nvPr>
            <p:ph type="title"/>
          </p:nvPr>
        </p:nvSpPr>
        <p:spPr>
          <a:xfrm>
            <a:off x="365760" y="298624"/>
            <a:ext cx="8072846" cy="1112166"/>
          </a:xfrm>
        </p:spPr>
        <p:txBody>
          <a:bodyPr>
            <a:normAutofit/>
          </a:bodyPr>
          <a:lstStyle/>
          <a:p>
            <a:r>
              <a:rPr lang="en-US" sz="4000">
                <a:solidFill>
                  <a:srgbClr val="0070C0"/>
                </a:solidFill>
                <a:latin typeface="Century Gothic"/>
                <a:cs typeface="Arial"/>
              </a:rPr>
              <a:t>Agenda</a:t>
            </a:r>
          </a:p>
        </p:txBody>
      </p:sp>
      <p:sp>
        <p:nvSpPr>
          <p:cNvPr id="4" name="Slide Number Placeholder 3">
            <a:extLst>
              <a:ext uri="{FF2B5EF4-FFF2-40B4-BE49-F238E27FC236}">
                <a16:creationId xmlns:a16="http://schemas.microsoft.com/office/drawing/2014/main" id="{7F34410A-ED66-8582-D0CE-394E59F509BC}"/>
              </a:ext>
            </a:extLst>
          </p:cNvPr>
          <p:cNvSpPr>
            <a:spLocks noGrp="1"/>
          </p:cNvSpPr>
          <p:nvPr>
            <p:ph type="sldNum" sz="quarter" idx="12"/>
          </p:nvPr>
        </p:nvSpPr>
        <p:spPr/>
        <p:txBody>
          <a:bodyPr/>
          <a:lstStyle/>
          <a:p>
            <a:fld id="{53FC3D55-7BC1-704D-BDCA-A8C36EF8A674}" type="slidenum">
              <a:rPr lang="en-US" smtClean="0"/>
              <a:t>5</a:t>
            </a:fld>
            <a:endParaRPr lang="en-US"/>
          </a:p>
        </p:txBody>
      </p:sp>
      <p:sp>
        <p:nvSpPr>
          <p:cNvPr id="6" name="Content Placeholder 5">
            <a:extLst>
              <a:ext uri="{FF2B5EF4-FFF2-40B4-BE49-F238E27FC236}">
                <a16:creationId xmlns:a16="http://schemas.microsoft.com/office/drawing/2014/main" id="{4DB08297-7BA0-C3A9-CB92-FC0A0FDD56C0}"/>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a:latin typeface="Century Gothic"/>
                <a:cs typeface="Calibri"/>
              </a:rPr>
              <a:t>Transformation Plan 4.0 - Pillar 1 Evidence</a:t>
            </a:r>
          </a:p>
          <a:p>
            <a:pPr marL="514350" indent="-514350">
              <a:buAutoNum type="arabicPeriod"/>
            </a:pPr>
            <a:r>
              <a:rPr lang="en-US">
                <a:latin typeface="Century Gothic"/>
                <a:cs typeface="Calibri"/>
              </a:rPr>
              <a:t>Transformation Plan 4.0 - Pillar 2 Evidence</a:t>
            </a:r>
          </a:p>
          <a:p>
            <a:pPr marL="0" indent="0">
              <a:buNone/>
            </a:pPr>
            <a:endParaRPr lang="en-US">
              <a:latin typeface="Century Gothic" panose="020B0502020202020204" pitchFamily="34" charset="0"/>
              <a:cs typeface="Calibri" panose="020F0502020204030204" pitchFamily="34" charset="0"/>
            </a:endParaRPr>
          </a:p>
          <a:p>
            <a:pPr marL="514350" indent="-514350">
              <a:buFont typeface="+mj-lt"/>
              <a:buAutoNum type="arabicPeriod"/>
            </a:pPr>
            <a:endParaRPr lang="en-US">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a:p>
            <a:pPr marL="514350" indent="-514350">
              <a:buFont typeface="+mj-lt"/>
              <a:buAutoNum type="arabicPeriod"/>
            </a:pPr>
            <a:endParaRPr lang="en-US">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407418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16EFAE-7F5D-1F79-06AD-B1BAB6C20C11}"/>
              </a:ext>
            </a:extLst>
          </p:cNvPr>
          <p:cNvSpPr>
            <a:spLocks noGrp="1"/>
          </p:cNvSpPr>
          <p:nvPr>
            <p:ph type="title"/>
          </p:nvPr>
        </p:nvSpPr>
        <p:spPr>
          <a:xfrm>
            <a:off x="838200" y="365125"/>
            <a:ext cx="8351079" cy="1336606"/>
          </a:xfrm>
        </p:spPr>
        <p:txBody>
          <a:bodyPr/>
          <a:lstStyle/>
          <a:p>
            <a:r>
              <a:rPr lang="en-US">
                <a:latin typeface="Century Gothic"/>
                <a:cs typeface="Arial"/>
              </a:rPr>
              <a:t>Continuous School Improvement Plan (CSIP)</a:t>
            </a:r>
            <a:endParaRPr lang="en-US">
              <a:latin typeface="Century Gothic"/>
            </a:endParaRPr>
          </a:p>
        </p:txBody>
      </p:sp>
      <p:sp>
        <p:nvSpPr>
          <p:cNvPr id="4" name="Slide Number Placeholder 3">
            <a:extLst>
              <a:ext uri="{FF2B5EF4-FFF2-40B4-BE49-F238E27FC236}">
                <a16:creationId xmlns:a16="http://schemas.microsoft.com/office/drawing/2014/main" id="{93683616-5C5B-A71A-2B98-F10E10941A68}"/>
              </a:ext>
            </a:extLst>
          </p:cNvPr>
          <p:cNvSpPr>
            <a:spLocks noGrp="1"/>
          </p:cNvSpPr>
          <p:nvPr>
            <p:ph type="sldNum" sz="quarter" idx="12"/>
          </p:nvPr>
        </p:nvSpPr>
        <p:spPr/>
        <p:txBody>
          <a:bodyPr/>
          <a:lstStyle/>
          <a:p>
            <a:fld id="{53FC3D55-7BC1-704D-BDCA-A8C36EF8A674}" type="slidenum">
              <a:rPr lang="en-US" smtClean="0"/>
              <a:t>6</a:t>
            </a:fld>
            <a:endParaRPr lang="en-US"/>
          </a:p>
        </p:txBody>
      </p:sp>
      <p:pic>
        <p:nvPicPr>
          <p:cNvPr id="6" name="Picture 5">
            <a:extLst>
              <a:ext uri="{FF2B5EF4-FFF2-40B4-BE49-F238E27FC236}">
                <a16:creationId xmlns:a16="http://schemas.microsoft.com/office/drawing/2014/main" id="{E325AE6D-C77B-798F-2C0B-1F09981EB299}"/>
              </a:ext>
            </a:extLst>
          </p:cNvPr>
          <p:cNvPicPr>
            <a:picLocks noChangeAspect="1"/>
          </p:cNvPicPr>
          <p:nvPr/>
        </p:nvPicPr>
        <p:blipFill>
          <a:blip r:embed="rId3"/>
          <a:stretch>
            <a:fillRect/>
          </a:stretch>
        </p:blipFill>
        <p:spPr>
          <a:xfrm>
            <a:off x="2747136" y="1547504"/>
            <a:ext cx="4990294" cy="5167197"/>
          </a:xfrm>
          <a:prstGeom prst="rect">
            <a:avLst/>
          </a:prstGeom>
        </p:spPr>
      </p:pic>
    </p:spTree>
    <p:extLst>
      <p:ext uri="{BB962C8B-B14F-4D97-AF65-F5344CB8AC3E}">
        <p14:creationId xmlns:p14="http://schemas.microsoft.com/office/powerpoint/2010/main" val="158980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9581-6671-D1D7-9C67-7703B53743B0}"/>
              </a:ext>
            </a:extLst>
          </p:cNvPr>
          <p:cNvSpPr>
            <a:spLocks noGrp="1"/>
          </p:cNvSpPr>
          <p:nvPr>
            <p:ph type="title"/>
          </p:nvPr>
        </p:nvSpPr>
        <p:spPr/>
        <p:txBody>
          <a:bodyPr>
            <a:normAutofit/>
          </a:bodyPr>
          <a:lstStyle/>
          <a:p>
            <a:r>
              <a:rPr lang="en-US" sz="3600">
                <a:latin typeface="Century Gothic"/>
                <a:cs typeface="Arial"/>
              </a:rPr>
              <a:t>Pillar 1 – Create a system of excellent schools.</a:t>
            </a:r>
            <a:endParaRPr lang="en-US" sz="3600">
              <a:latin typeface="Century Gothic"/>
            </a:endParaRPr>
          </a:p>
        </p:txBody>
      </p:sp>
      <p:sp>
        <p:nvSpPr>
          <p:cNvPr id="4" name="Slide Number Placeholder 3">
            <a:extLst>
              <a:ext uri="{FF2B5EF4-FFF2-40B4-BE49-F238E27FC236}">
                <a16:creationId xmlns:a16="http://schemas.microsoft.com/office/drawing/2014/main" id="{69A392B5-2D3E-EB2A-4845-415E4C01F21B}"/>
              </a:ext>
            </a:extLst>
          </p:cNvPr>
          <p:cNvSpPr>
            <a:spLocks noGrp="1"/>
          </p:cNvSpPr>
          <p:nvPr>
            <p:ph type="sldNum" sz="quarter" idx="12"/>
          </p:nvPr>
        </p:nvSpPr>
        <p:spPr/>
        <p:txBody>
          <a:bodyPr/>
          <a:lstStyle/>
          <a:p>
            <a:fld id="{53FC3D55-7BC1-704D-BDCA-A8C36EF8A674}" type="slidenum">
              <a:rPr lang="en-US" smtClean="0"/>
              <a:t>7</a:t>
            </a:fld>
            <a:endParaRPr lang="en-US"/>
          </a:p>
        </p:txBody>
      </p:sp>
      <p:graphicFrame>
        <p:nvGraphicFramePr>
          <p:cNvPr id="6" name="Content Placeholder 4">
            <a:extLst>
              <a:ext uri="{FF2B5EF4-FFF2-40B4-BE49-F238E27FC236}">
                <a16:creationId xmlns:a16="http://schemas.microsoft.com/office/drawing/2014/main" id="{ABD06B38-7152-4160-A515-615AAD8CA96B}"/>
              </a:ext>
            </a:extLst>
          </p:cNvPr>
          <p:cNvGraphicFramePr>
            <a:graphicFrameLocks/>
          </p:cNvGraphicFramePr>
          <p:nvPr>
            <p:extLst>
              <p:ext uri="{D42A27DB-BD31-4B8C-83A1-F6EECF244321}">
                <p14:modId xmlns:p14="http://schemas.microsoft.com/office/powerpoint/2010/main" val="3931313989"/>
              </p:ext>
            </p:extLst>
          </p:nvPr>
        </p:nvGraphicFramePr>
        <p:xfrm>
          <a:off x="980268" y="1567320"/>
          <a:ext cx="10088489" cy="1918436"/>
        </p:xfrm>
        <a:graphic>
          <a:graphicData uri="http://schemas.openxmlformats.org/drawingml/2006/table">
            <a:tbl>
              <a:tblPr firstRow="1" bandRow="1">
                <a:tableStyleId>{5C22544A-7EE6-4342-B048-85BDC9FD1C3A}</a:tableStyleId>
              </a:tblPr>
              <a:tblGrid>
                <a:gridCol w="10088489">
                  <a:extLst>
                    <a:ext uri="{9D8B030D-6E8A-4147-A177-3AD203B41FA5}">
                      <a16:colId xmlns:a16="http://schemas.microsoft.com/office/drawing/2014/main" val="2719449422"/>
                    </a:ext>
                  </a:extLst>
                </a:gridCol>
              </a:tblGrid>
              <a:tr h="516356">
                <a:tc>
                  <a:txBody>
                    <a:bodyPr/>
                    <a:lstStyle/>
                    <a:p>
                      <a:r>
                        <a:rPr lang="en-US" sz="2400">
                          <a:latin typeface="Century Gothic"/>
                        </a:rPr>
                        <a:t>Goals</a:t>
                      </a:r>
                    </a:p>
                  </a:txBody>
                  <a:tcPr/>
                </a:tc>
                <a:extLst>
                  <a:ext uri="{0D108BD9-81ED-4DB2-BD59-A6C34878D82A}">
                    <a16:rowId xmlns:a16="http://schemas.microsoft.com/office/drawing/2014/main" val="92669712"/>
                  </a:ext>
                </a:extLst>
              </a:tr>
              <a:tr h="516356">
                <a:tc>
                  <a:txBody>
                    <a:bodyPr/>
                    <a:lstStyle/>
                    <a:p>
                      <a:pPr marL="0" lvl="0" indent="0">
                        <a:buNone/>
                      </a:pPr>
                      <a:r>
                        <a:rPr lang="en-US" sz="2000" b="0" i="0" u="none" strike="noStrike" baseline="0" noProof="0">
                          <a:solidFill>
                            <a:srgbClr val="000000"/>
                          </a:solidFill>
                          <a:latin typeface="Century Gothic"/>
                        </a:rPr>
                        <a:t>Goal 1: By 2024-25; SLPS will reinforce advanced accreditation goals. All schools will earn a minimum of 70% in MSIP VI Annual Performance Report metrics. </a:t>
                      </a:r>
                      <a:endParaRPr lang="en-US" sz="2000">
                        <a:latin typeface="Century Gothic"/>
                      </a:endParaRPr>
                    </a:p>
                  </a:txBody>
                  <a:tcPr/>
                </a:tc>
                <a:extLst>
                  <a:ext uri="{0D108BD9-81ED-4DB2-BD59-A6C34878D82A}">
                    <a16:rowId xmlns:a16="http://schemas.microsoft.com/office/drawing/2014/main" val="4233325308"/>
                  </a:ext>
                </a:extLst>
              </a:tr>
              <a:tr h="516356">
                <a:tc>
                  <a:txBody>
                    <a:bodyPr/>
                    <a:lstStyle/>
                    <a:p>
                      <a:pPr marL="0" lvl="0" indent="0">
                        <a:buNone/>
                      </a:pPr>
                      <a:r>
                        <a:rPr lang="en-US" sz="2000" b="0" i="0" u="none" strike="noStrike" noProof="0">
                          <a:latin typeface="Century Gothic"/>
                        </a:rPr>
                        <a:t>As of the 2024-2025 school year 5 schools in SLPS have met this goal and earned at least 70% on their 2024 MSIP VI Annual Performance Report. </a:t>
                      </a:r>
                    </a:p>
                  </a:txBody>
                  <a:tcPr/>
                </a:tc>
                <a:extLst>
                  <a:ext uri="{0D108BD9-81ED-4DB2-BD59-A6C34878D82A}">
                    <a16:rowId xmlns:a16="http://schemas.microsoft.com/office/drawing/2014/main" val="625252405"/>
                  </a:ext>
                </a:extLst>
              </a:tr>
            </a:tbl>
          </a:graphicData>
        </a:graphic>
      </p:graphicFrame>
    </p:spTree>
    <p:extLst>
      <p:ext uri="{BB962C8B-B14F-4D97-AF65-F5344CB8AC3E}">
        <p14:creationId xmlns:p14="http://schemas.microsoft.com/office/powerpoint/2010/main" val="86518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6FAE-2943-F0BE-1632-D8612A066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6D79A-CBB0-0825-1425-9A01DC6BF5BF}"/>
              </a:ext>
            </a:extLst>
          </p:cNvPr>
          <p:cNvSpPr>
            <a:spLocks noGrp="1"/>
          </p:cNvSpPr>
          <p:nvPr>
            <p:ph type="title"/>
          </p:nvPr>
        </p:nvSpPr>
        <p:spPr/>
        <p:txBody>
          <a:bodyPr>
            <a:normAutofit/>
          </a:bodyPr>
          <a:lstStyle/>
          <a:p>
            <a:r>
              <a:rPr lang="en-US" sz="3600">
                <a:latin typeface="Century Gothic"/>
                <a:cs typeface="Arial"/>
              </a:rPr>
              <a:t>Pillar 1 – Create a system of excellent schools.</a:t>
            </a:r>
            <a:endParaRPr lang="en-US" sz="3600">
              <a:latin typeface="Century Gothic"/>
            </a:endParaRPr>
          </a:p>
        </p:txBody>
      </p:sp>
      <p:sp>
        <p:nvSpPr>
          <p:cNvPr id="4" name="Slide Number Placeholder 3">
            <a:extLst>
              <a:ext uri="{FF2B5EF4-FFF2-40B4-BE49-F238E27FC236}">
                <a16:creationId xmlns:a16="http://schemas.microsoft.com/office/drawing/2014/main" id="{78FBD093-980F-60E4-6D64-ECE7D0BE7882}"/>
              </a:ext>
            </a:extLst>
          </p:cNvPr>
          <p:cNvSpPr>
            <a:spLocks noGrp="1"/>
          </p:cNvSpPr>
          <p:nvPr>
            <p:ph type="sldNum" sz="quarter" idx="12"/>
          </p:nvPr>
        </p:nvSpPr>
        <p:spPr/>
        <p:txBody>
          <a:bodyPr/>
          <a:lstStyle/>
          <a:p>
            <a:fld id="{53FC3D55-7BC1-704D-BDCA-A8C36EF8A674}" type="slidenum">
              <a:rPr lang="en-US" smtClean="0"/>
              <a:t>8</a:t>
            </a:fld>
            <a:endParaRPr lang="en-US"/>
          </a:p>
        </p:txBody>
      </p:sp>
      <p:graphicFrame>
        <p:nvGraphicFramePr>
          <p:cNvPr id="6" name="Content Placeholder 4">
            <a:extLst>
              <a:ext uri="{FF2B5EF4-FFF2-40B4-BE49-F238E27FC236}">
                <a16:creationId xmlns:a16="http://schemas.microsoft.com/office/drawing/2014/main" id="{D75AB839-B933-FE93-1A5E-EA1E6632DB63}"/>
              </a:ext>
            </a:extLst>
          </p:cNvPr>
          <p:cNvGraphicFramePr>
            <a:graphicFrameLocks/>
          </p:cNvGraphicFramePr>
          <p:nvPr>
            <p:extLst>
              <p:ext uri="{D42A27DB-BD31-4B8C-83A1-F6EECF244321}">
                <p14:modId xmlns:p14="http://schemas.microsoft.com/office/powerpoint/2010/main" val="920692331"/>
              </p:ext>
            </p:extLst>
          </p:nvPr>
        </p:nvGraphicFramePr>
        <p:xfrm>
          <a:off x="980268" y="1567320"/>
          <a:ext cx="10088489" cy="3084749"/>
        </p:xfrm>
        <a:graphic>
          <a:graphicData uri="http://schemas.openxmlformats.org/drawingml/2006/table">
            <a:tbl>
              <a:tblPr firstRow="1" bandRow="1">
                <a:tableStyleId>{5C22544A-7EE6-4342-B048-85BDC9FD1C3A}</a:tableStyleId>
              </a:tblPr>
              <a:tblGrid>
                <a:gridCol w="10088489">
                  <a:extLst>
                    <a:ext uri="{9D8B030D-6E8A-4147-A177-3AD203B41FA5}">
                      <a16:colId xmlns:a16="http://schemas.microsoft.com/office/drawing/2014/main" val="2719449422"/>
                    </a:ext>
                  </a:extLst>
                </a:gridCol>
              </a:tblGrid>
              <a:tr h="768269">
                <a:tc>
                  <a:txBody>
                    <a:bodyPr/>
                    <a:lstStyle/>
                    <a:p>
                      <a:r>
                        <a:rPr lang="en-US" sz="2400">
                          <a:latin typeface="Century Gothic"/>
                        </a:rPr>
                        <a:t>Goals</a:t>
                      </a:r>
                    </a:p>
                  </a:txBody>
                  <a:tcPr/>
                </a:tc>
                <a:extLst>
                  <a:ext uri="{0D108BD9-81ED-4DB2-BD59-A6C34878D82A}">
                    <a16:rowId xmlns:a16="http://schemas.microsoft.com/office/drawing/2014/main" val="92669712"/>
                  </a:ext>
                </a:extLst>
              </a:tr>
              <a:tr h="516356">
                <a:tc>
                  <a:txBody>
                    <a:bodyPr/>
                    <a:lstStyle/>
                    <a:p>
                      <a:pPr marL="0" lvl="0" indent="0">
                        <a:buNone/>
                      </a:pPr>
                      <a:r>
                        <a:rPr lang="en-US" sz="2000" b="0" i="0" u="none" strike="noStrike" noProof="0">
                          <a:latin typeface="Century Gothic"/>
                        </a:rPr>
                        <a:t>Goal 2: By 2023-2024 SLPS will maintain a minimum 30% unrestricted fund balance per Board policy allowing more funds for strategic initiatives.</a:t>
                      </a:r>
                      <a:endParaRPr lang="en-US" sz="2000">
                        <a:latin typeface="Century Gothic"/>
                      </a:endParaRPr>
                    </a:p>
                  </a:txBody>
                  <a:tcPr/>
                </a:tc>
                <a:extLst>
                  <a:ext uri="{0D108BD9-81ED-4DB2-BD59-A6C34878D82A}">
                    <a16:rowId xmlns:a16="http://schemas.microsoft.com/office/drawing/2014/main" val="625252405"/>
                  </a:ext>
                </a:extLst>
              </a:tr>
              <a:tr h="516356">
                <a:tc>
                  <a:txBody>
                    <a:bodyPr/>
                    <a:lstStyle/>
                    <a:p>
                      <a:pPr marL="0" lvl="0" indent="0">
                        <a:buNone/>
                      </a:pPr>
                      <a:r>
                        <a:rPr lang="en-US" sz="2000" b="0" i="0" u="none" strike="noStrike" baseline="0" noProof="0">
                          <a:solidFill>
                            <a:srgbClr val="000000"/>
                          </a:solidFill>
                          <a:latin typeface="Century Gothic"/>
                        </a:rPr>
                        <a:t>The district's projected unrestricted fund balance for fiscal year 2023-2024 is $231,749,325*, reflecting 54.36%.  This amount exceeds the mandated minimum of 30% and provides flexibility for implementing strategic initiatives aimed at enhancing the district's operations and educational programs.</a:t>
                      </a:r>
                    </a:p>
                    <a:p>
                      <a:pPr marL="0" lvl="0" indent="0">
                        <a:buNone/>
                      </a:pPr>
                      <a:r>
                        <a:rPr lang="en-US" sz="2000" b="0" i="0" u="none" strike="noStrike" baseline="0" noProof="0">
                          <a:solidFill>
                            <a:srgbClr val="000000"/>
                          </a:solidFill>
                          <a:latin typeface="Century Gothic"/>
                        </a:rPr>
                        <a:t>*The Fund balance is subject to change based on the annual finalized audit.</a:t>
                      </a:r>
                    </a:p>
                  </a:txBody>
                  <a:tcPr/>
                </a:tc>
                <a:extLst>
                  <a:ext uri="{0D108BD9-81ED-4DB2-BD59-A6C34878D82A}">
                    <a16:rowId xmlns:a16="http://schemas.microsoft.com/office/drawing/2014/main" val="3012231959"/>
                  </a:ext>
                </a:extLst>
              </a:tr>
            </a:tbl>
          </a:graphicData>
        </a:graphic>
      </p:graphicFrame>
    </p:spTree>
    <p:extLst>
      <p:ext uri="{BB962C8B-B14F-4D97-AF65-F5344CB8AC3E}">
        <p14:creationId xmlns:p14="http://schemas.microsoft.com/office/powerpoint/2010/main" val="399959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7CA7-8B5E-7DA3-A10E-27A16FE5F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98568-8A4F-739F-4D0E-AEC82FAC6EBB}"/>
              </a:ext>
            </a:extLst>
          </p:cNvPr>
          <p:cNvSpPr>
            <a:spLocks noGrp="1"/>
          </p:cNvSpPr>
          <p:nvPr>
            <p:ph type="title"/>
          </p:nvPr>
        </p:nvSpPr>
        <p:spPr>
          <a:xfrm>
            <a:off x="838395" y="154433"/>
            <a:ext cx="10515600" cy="981435"/>
          </a:xfrm>
        </p:spPr>
        <p:txBody>
          <a:bodyPr>
            <a:normAutofit/>
          </a:bodyPr>
          <a:lstStyle/>
          <a:p>
            <a:r>
              <a:rPr lang="en-US" sz="3600">
                <a:latin typeface="Century Gothic"/>
                <a:cs typeface="Arial"/>
              </a:rPr>
              <a:t>Pillar 1 – Create a system of excellent schools.</a:t>
            </a:r>
            <a:endParaRPr lang="en-US" sz="3600">
              <a:latin typeface="Century Gothic"/>
            </a:endParaRPr>
          </a:p>
        </p:txBody>
      </p:sp>
      <p:sp>
        <p:nvSpPr>
          <p:cNvPr id="4" name="Slide Number Placeholder 3">
            <a:extLst>
              <a:ext uri="{FF2B5EF4-FFF2-40B4-BE49-F238E27FC236}">
                <a16:creationId xmlns:a16="http://schemas.microsoft.com/office/drawing/2014/main" id="{108F4C07-77FE-2A24-9C51-A8FD682C4B0A}"/>
              </a:ext>
            </a:extLst>
          </p:cNvPr>
          <p:cNvSpPr>
            <a:spLocks noGrp="1"/>
          </p:cNvSpPr>
          <p:nvPr>
            <p:ph type="sldNum" sz="quarter" idx="12"/>
          </p:nvPr>
        </p:nvSpPr>
        <p:spPr/>
        <p:txBody>
          <a:bodyPr/>
          <a:lstStyle/>
          <a:p>
            <a:fld id="{53FC3D55-7BC1-704D-BDCA-A8C36EF8A674}" type="slidenum">
              <a:rPr lang="en-US" smtClean="0"/>
              <a:t>9</a:t>
            </a:fld>
            <a:endParaRPr lang="en-US"/>
          </a:p>
        </p:txBody>
      </p:sp>
      <p:graphicFrame>
        <p:nvGraphicFramePr>
          <p:cNvPr id="6" name="Content Placeholder 4">
            <a:extLst>
              <a:ext uri="{FF2B5EF4-FFF2-40B4-BE49-F238E27FC236}">
                <a16:creationId xmlns:a16="http://schemas.microsoft.com/office/drawing/2014/main" id="{46C5221E-AE79-B791-A6D6-3033F15548C6}"/>
              </a:ext>
            </a:extLst>
          </p:cNvPr>
          <p:cNvGraphicFramePr>
            <a:graphicFrameLocks/>
          </p:cNvGraphicFramePr>
          <p:nvPr>
            <p:extLst>
              <p:ext uri="{D42A27DB-BD31-4B8C-83A1-F6EECF244321}">
                <p14:modId xmlns:p14="http://schemas.microsoft.com/office/powerpoint/2010/main" val="3211264655"/>
              </p:ext>
            </p:extLst>
          </p:nvPr>
        </p:nvGraphicFramePr>
        <p:xfrm>
          <a:off x="1064771" y="838276"/>
          <a:ext cx="9644269" cy="1767840"/>
        </p:xfrm>
        <a:graphic>
          <a:graphicData uri="http://schemas.openxmlformats.org/drawingml/2006/table">
            <a:tbl>
              <a:tblPr firstRow="1" bandRow="1">
                <a:tableStyleId>{5C22544A-7EE6-4342-B048-85BDC9FD1C3A}</a:tableStyleId>
              </a:tblPr>
              <a:tblGrid>
                <a:gridCol w="9644269">
                  <a:extLst>
                    <a:ext uri="{9D8B030D-6E8A-4147-A177-3AD203B41FA5}">
                      <a16:colId xmlns:a16="http://schemas.microsoft.com/office/drawing/2014/main" val="2719449422"/>
                    </a:ext>
                  </a:extLst>
                </a:gridCol>
              </a:tblGrid>
              <a:tr h="391373">
                <a:tc>
                  <a:txBody>
                    <a:bodyPr/>
                    <a:lstStyle/>
                    <a:p>
                      <a:r>
                        <a:rPr lang="en-US" sz="2400">
                          <a:latin typeface="Century Gothic"/>
                        </a:rPr>
                        <a:t>Goals</a:t>
                      </a:r>
                    </a:p>
                  </a:txBody>
                  <a:tcPr/>
                </a:tc>
                <a:extLst>
                  <a:ext uri="{0D108BD9-81ED-4DB2-BD59-A6C34878D82A}">
                    <a16:rowId xmlns:a16="http://schemas.microsoft.com/office/drawing/2014/main" val="92669712"/>
                  </a:ext>
                </a:extLst>
              </a:tr>
              <a:tr h="1121935">
                <a:tc>
                  <a:txBody>
                    <a:bodyPr/>
                    <a:lstStyle/>
                    <a:p>
                      <a:pPr marL="0" lvl="0" indent="0">
                        <a:buNone/>
                      </a:pPr>
                      <a:r>
                        <a:rPr lang="en-US" sz="2000" b="0" i="0" u="none" strike="noStrike" baseline="0" noProof="0">
                          <a:solidFill>
                            <a:srgbClr val="000000"/>
                          </a:solidFill>
                          <a:latin typeface="Century Gothic"/>
                        </a:rPr>
                        <a:t>Goal 3: By the end of the 2022-2023 school year innovative staffing and recruitment practices will have increased retention rates by 5% across all job types (1-3 years from hire date) and 90% of all vacancies will be filled at the start of each semester.</a:t>
                      </a:r>
                      <a:endParaRPr lang="en-US" sz="2000">
                        <a:latin typeface="Century Gothic"/>
                      </a:endParaRPr>
                    </a:p>
                  </a:txBody>
                  <a:tcPr/>
                </a:tc>
                <a:extLst>
                  <a:ext uri="{0D108BD9-81ED-4DB2-BD59-A6C34878D82A}">
                    <a16:rowId xmlns:a16="http://schemas.microsoft.com/office/drawing/2014/main" val="3012231959"/>
                  </a:ext>
                </a:extLst>
              </a:tr>
            </a:tbl>
          </a:graphicData>
        </a:graphic>
      </p:graphicFrame>
      <p:pic>
        <p:nvPicPr>
          <p:cNvPr id="3" name="Picture 2">
            <a:extLst>
              <a:ext uri="{FF2B5EF4-FFF2-40B4-BE49-F238E27FC236}">
                <a16:creationId xmlns:a16="http://schemas.microsoft.com/office/drawing/2014/main" id="{D4B001D3-1977-F6AB-96E5-08DE220A08E4}"/>
              </a:ext>
            </a:extLst>
          </p:cNvPr>
          <p:cNvPicPr>
            <a:picLocks noChangeAspect="1"/>
          </p:cNvPicPr>
          <p:nvPr/>
        </p:nvPicPr>
        <p:blipFill>
          <a:blip r:embed="rId3"/>
          <a:stretch>
            <a:fillRect/>
          </a:stretch>
        </p:blipFill>
        <p:spPr>
          <a:xfrm>
            <a:off x="1193084" y="2737640"/>
            <a:ext cx="8815139" cy="3783764"/>
          </a:xfrm>
          <a:prstGeom prst="rect">
            <a:avLst/>
          </a:prstGeom>
        </p:spPr>
      </p:pic>
    </p:spTree>
    <p:extLst>
      <p:ext uri="{BB962C8B-B14F-4D97-AF65-F5344CB8AC3E}">
        <p14:creationId xmlns:p14="http://schemas.microsoft.com/office/powerpoint/2010/main" val="314545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82735DC47FE144892AC5CBD2F00834" ma:contentTypeVersion="4" ma:contentTypeDescription="Create a new document." ma:contentTypeScope="" ma:versionID="3a4663e1f6e777b5368f9fab2069093b">
  <xsd:schema xmlns:xsd="http://www.w3.org/2001/XMLSchema" xmlns:xs="http://www.w3.org/2001/XMLSchema" xmlns:p="http://schemas.microsoft.com/office/2006/metadata/properties" xmlns:ns2="9504026d-ea82-440a-8160-d9bd4db9ffd9" targetNamespace="http://schemas.microsoft.com/office/2006/metadata/properties" ma:root="true" ma:fieldsID="a1bd3f7001f339d60e8a1de33efff213" ns2:_="">
    <xsd:import namespace="9504026d-ea82-440a-8160-d9bd4db9ff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04026d-ea82-440a-8160-d9bd4db9f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9BD517-FDA5-4940-8070-CCE8F9650B26}">
  <ds:schemaRefs>
    <ds:schemaRef ds:uri="9504026d-ea82-440a-8160-d9bd4db9ff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CA15CB-D634-47BF-B633-A9DDD4357611}">
  <ds:schemaRefs>
    <ds:schemaRef ds:uri="http://schemas.microsoft.com/sharepoint/v3/contenttype/forms"/>
  </ds:schemaRefs>
</ds:datastoreItem>
</file>

<file path=customXml/itemProps3.xml><?xml version="1.0" encoding="utf-8"?>
<ds:datastoreItem xmlns:ds="http://schemas.openxmlformats.org/officeDocument/2006/customXml" ds:itemID="{309B51E3-A777-441A-9754-9970964FF4A5}">
  <ds:schemaRefs>
    <ds:schemaRef ds:uri="9504026d-ea82-440a-8160-d9bd4db9ff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Academics Office Update</vt:lpstr>
      <vt:lpstr>PowerPoint Presentation</vt:lpstr>
      <vt:lpstr>PowerPoint Presentation</vt:lpstr>
      <vt:lpstr>Portrait of a Graduate</vt:lpstr>
      <vt:lpstr>Agenda</vt:lpstr>
      <vt:lpstr>Continuous School Improvement Plan (CSIP)</vt:lpstr>
      <vt:lpstr>Pillar 1 – Create a system of excellent schools.</vt:lpstr>
      <vt:lpstr>Pillar 1 – Create a system of excellent schools.</vt:lpstr>
      <vt:lpstr>Pillar 1 – Create a system of excellent schools.</vt:lpstr>
      <vt:lpstr>Pillar 1 – Create a system of excellent schools.</vt:lpstr>
      <vt:lpstr>Pillar 2 – Advance fairness across the system.</vt:lpstr>
      <vt:lpstr>Pillar 2 – Advance fairness across the system.</vt:lpstr>
      <vt:lpstr>Pillar 2 – Advance fairness across the system.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West</dc:creator>
  <cp:revision>26</cp:revision>
  <cp:lastPrinted>2024-04-17T17:32:07Z</cp:lastPrinted>
  <dcterms:created xsi:type="dcterms:W3CDTF">2023-10-05T21:31:34Z</dcterms:created>
  <dcterms:modified xsi:type="dcterms:W3CDTF">2025-02-11T21:27:46Z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3845107-a6bd-4225-94e0-feea4d7f08b6_Enabled">
    <vt:lpwstr>true</vt:lpwstr>
  </property>
  <property fmtid="{D5CDD505-2E9C-101B-9397-08002B2CF9AE}" pid="3" name="MSIP_Label_b3845107-a6bd-4225-94e0-feea4d7f08b6_SetDate">
    <vt:lpwstr>2024-04-22T13:57:47Z</vt:lpwstr>
  </property>
  <property fmtid="{D5CDD505-2E9C-101B-9397-08002B2CF9AE}" pid="4" name="MSIP_Label_b3845107-a6bd-4225-94e0-feea4d7f08b6_Method">
    <vt:lpwstr>Privileged</vt:lpwstr>
  </property>
  <property fmtid="{D5CDD505-2E9C-101B-9397-08002B2CF9AE}" pid="5" name="MSIP_Label_b3845107-a6bd-4225-94e0-feea4d7f08b6_Name">
    <vt:lpwstr>defa4170-0d19-0005-0000-bc88714345d2</vt:lpwstr>
  </property>
  <property fmtid="{D5CDD505-2E9C-101B-9397-08002B2CF9AE}" pid="6" name="MSIP_Label_b3845107-a6bd-4225-94e0-feea4d7f08b6_SiteId">
    <vt:lpwstr>08e33d6b-a654-486a-80e3-20b190ae22d7</vt:lpwstr>
  </property>
  <property fmtid="{D5CDD505-2E9C-101B-9397-08002B2CF9AE}" pid="7" name="MSIP_Label_b3845107-a6bd-4225-94e0-feea4d7f08b6_ActionId">
    <vt:lpwstr>b2fba23b-3bfc-43cf-8313-1ffced498854</vt:lpwstr>
  </property>
  <property fmtid="{D5CDD505-2E9C-101B-9397-08002B2CF9AE}" pid="8" name="MSIP_Label_b3845107-a6bd-4225-94e0-feea4d7f08b6_ContentBits">
    <vt:lpwstr>0</vt:lpwstr>
  </property>
  <property fmtid="{D5CDD505-2E9C-101B-9397-08002B2CF9AE}" pid="9" name="ContentTypeId">
    <vt:lpwstr>0x0101006D82735DC47FE144892AC5CBD2F00834</vt:lpwstr>
  </property>
</Properties>
</file>